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</p:sldIdLst>
  <p:sldSz cx="9144000" cy="51482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1622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925"/>
            <a:ext cx="2057400" cy="329751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925"/>
            <a:ext cx="6019800" cy="329751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9B3D8-C056-4E53-A987-471D5F0D5FE1}" type="datetimeFigureOut">
              <a:rPr lang="de-DE" smtClean="0"/>
              <a:pPr/>
              <a:t>05.02.2024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5072-D4F9-417E-BA67-CCDEBE9147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" y="96"/>
            <a:ext cx="9143982" cy="5148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289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" y="96"/>
            <a:ext cx="9143982" cy="5148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430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" y="96"/>
            <a:ext cx="9143982" cy="5148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8760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SharedContentType xmlns="Microsoft.SharePoint.Taxonomy.ContentTypeSync" SourceId="f3f64381-af27-4bc9-81c0-3cb258456522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7" ma:contentTypeDescription="Ein neues Dokument erstellen." ma:contentTypeScope="" ma:versionID="1ea76db6eb5489d8d530186b98512ac4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41af50c089261ac947f621d484ad02e8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5" nillable="true" ma:displayName="Taxonomy Catch All Column" ma:hidden="true" ma:list="{f48e8422-f762-4acc-b992-766b154c5b71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A24CB4-DF42-4BFB-8103-E521118331F8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F272625-2C1A-4545-98A2-1BE9C53F12BE}">
  <ds:schemaRefs>
    <ds:schemaRef ds:uri="11dbbd15-56a6-4a36-99c3-e06f7c17aee8"/>
    <ds:schemaRef ds:uri="c82cca38-21c0-4085-b597-6714eaf117dc"/>
    <ds:schemaRef ds:uri="e58eaca8-f4da-4d53-a948-ecd7d12d3e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D1A0591-A139-439E-8725-90ADB6E7C0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</dc:creator>
  <cp:lastModifiedBy>Fatima Mammadova</cp:lastModifiedBy>
  <cp:revision>1</cp:revision>
  <dcterms:created xsi:type="dcterms:W3CDTF">2016-04-20T10:35:42Z</dcterms:created>
  <dcterms:modified xsi:type="dcterms:W3CDTF">2024-02-05T10:12:12Z</dcterms:modified>
</cp:coreProperties>
</file>