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F3BBC7-F79D-4C59-A32E-8096ABA86013}" v="4" dt="2026-03-19T13:30:03.7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2" d="100"/>
          <a:sy n="72" d="100"/>
        </p:scale>
        <p:origin x="78" y="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12" Type="http://schemas.openxmlformats.org/officeDocument/2006/relationships/customXml" Target="../customXml/item4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11" Type="http://schemas.openxmlformats.org/officeDocument/2006/relationships/customXml" Target="../customXml/item3.xml"/><Relationship Id="rId5" Type="http://schemas.openxmlformats.org/officeDocument/2006/relationships/theme" Target="theme/theme1.xml"/><Relationship Id="rId10" Type="http://schemas.openxmlformats.org/officeDocument/2006/relationships/customXml" Target="../customXml/item2.xml"/><Relationship Id="rId4" Type="http://schemas.openxmlformats.org/officeDocument/2006/relationships/viewProps" Target="view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urt Fehse" userId="0375631d-4f22-4f3b-870c-272536a82b08" providerId="ADAL" clId="{1C10B5CF-C673-4FD7-9987-AFE5F6958C62}"/>
    <pc:docChg chg="undo custSel addSld delSld modSld">
      <pc:chgData name="Curt Fehse" userId="0375631d-4f22-4f3b-870c-272536a82b08" providerId="ADAL" clId="{1C10B5CF-C673-4FD7-9987-AFE5F6958C62}" dt="2026-03-19T13:36:04.048" v="145" actId="12788"/>
      <pc:docMkLst>
        <pc:docMk/>
      </pc:docMkLst>
      <pc:sldChg chg="addSp delSp new del mod">
        <pc:chgData name="Curt Fehse" userId="0375631d-4f22-4f3b-870c-272536a82b08" providerId="ADAL" clId="{1C10B5CF-C673-4FD7-9987-AFE5F6958C62}" dt="2026-03-19T13:28:33.529" v="31" actId="47"/>
        <pc:sldMkLst>
          <pc:docMk/>
          <pc:sldMk cId="2979291285" sldId="256"/>
        </pc:sldMkLst>
        <pc:spChg chg="del">
          <ac:chgData name="Curt Fehse" userId="0375631d-4f22-4f3b-870c-272536a82b08" providerId="ADAL" clId="{1C10B5CF-C673-4FD7-9987-AFE5F6958C62}" dt="2026-03-19T13:26:05.241" v="2" actId="478"/>
          <ac:spMkLst>
            <pc:docMk/>
            <pc:sldMk cId="2979291285" sldId="256"/>
            <ac:spMk id="2" creationId="{349CFF4E-D268-FD51-05D1-7F288462B59C}"/>
          </ac:spMkLst>
        </pc:spChg>
        <pc:graphicFrameChg chg="add del">
          <ac:chgData name="Curt Fehse" userId="0375631d-4f22-4f3b-870c-272536a82b08" providerId="ADAL" clId="{1C10B5CF-C673-4FD7-9987-AFE5F6958C62}" dt="2026-03-19T13:27:16.939" v="6" actId="21"/>
          <ac:graphicFrameMkLst>
            <pc:docMk/>
            <pc:sldMk cId="2979291285" sldId="256"/>
            <ac:graphicFrameMk id="4" creationId="{B56E15F6-CC5D-8B66-CBB6-43DCE9E14B0C}"/>
          </ac:graphicFrameMkLst>
        </pc:graphicFrameChg>
      </pc:sldChg>
      <pc:sldChg chg="addSp delSp modSp add mod">
        <pc:chgData name="Curt Fehse" userId="0375631d-4f22-4f3b-870c-272536a82b08" providerId="ADAL" clId="{1C10B5CF-C673-4FD7-9987-AFE5F6958C62}" dt="2026-03-19T13:36:04.048" v="145" actId="12788"/>
        <pc:sldMkLst>
          <pc:docMk/>
          <pc:sldMk cId="2671718490" sldId="258"/>
        </pc:sldMkLst>
        <pc:spChg chg="del">
          <ac:chgData name="Curt Fehse" userId="0375631d-4f22-4f3b-870c-272536a82b08" providerId="ADAL" clId="{1C10B5CF-C673-4FD7-9987-AFE5F6958C62}" dt="2026-03-19T13:27:38.690" v="10" actId="478"/>
          <ac:spMkLst>
            <pc:docMk/>
            <pc:sldMk cId="2671718490" sldId="258"/>
            <ac:spMk id="2" creationId="{234FAD59-2D2B-61CC-793D-CA5E92ECDC74}"/>
          </ac:spMkLst>
        </pc:spChg>
        <pc:spChg chg="add del mod">
          <ac:chgData name="Curt Fehse" userId="0375631d-4f22-4f3b-870c-272536a82b08" providerId="ADAL" clId="{1C10B5CF-C673-4FD7-9987-AFE5F6958C62}" dt="2026-03-19T13:27:40.792" v="11" actId="478"/>
          <ac:spMkLst>
            <pc:docMk/>
            <pc:sldMk cId="2671718490" sldId="258"/>
            <ac:spMk id="5" creationId="{EE7A376F-A00E-E2A0-A90E-0667480B29E4}"/>
          </ac:spMkLst>
        </pc:spChg>
        <pc:spChg chg="add del mod">
          <ac:chgData name="Curt Fehse" userId="0375631d-4f22-4f3b-870c-272536a82b08" providerId="ADAL" clId="{1C10B5CF-C673-4FD7-9987-AFE5F6958C62}" dt="2026-03-19T13:27:45.890" v="13" actId="478"/>
          <ac:spMkLst>
            <pc:docMk/>
            <pc:sldMk cId="2671718490" sldId="258"/>
            <ac:spMk id="7" creationId="{94125C9C-8A4B-F74C-A4F6-4590207C5E03}"/>
          </ac:spMkLst>
        </pc:spChg>
        <pc:spChg chg="add del mod">
          <ac:chgData name="Curt Fehse" userId="0375631d-4f22-4f3b-870c-272536a82b08" providerId="ADAL" clId="{1C10B5CF-C673-4FD7-9987-AFE5F6958C62}" dt="2026-03-19T13:30:31.167" v="72" actId="478"/>
          <ac:spMkLst>
            <pc:docMk/>
            <pc:sldMk cId="2671718490" sldId="258"/>
            <ac:spMk id="8" creationId="{4CF7607D-13D6-3657-97C7-6AF65DD279F1}"/>
          </ac:spMkLst>
        </pc:spChg>
        <pc:spChg chg="del">
          <ac:chgData name="Curt Fehse" userId="0375631d-4f22-4f3b-870c-272536a82b08" providerId="ADAL" clId="{1C10B5CF-C673-4FD7-9987-AFE5F6958C62}" dt="2026-03-19T13:27:07.380" v="4" actId="478"/>
          <ac:spMkLst>
            <pc:docMk/>
            <pc:sldMk cId="2671718490" sldId="258"/>
            <ac:spMk id="10" creationId="{0FA8D80E-1142-D5F4-36B6-207BCE0D08D1}"/>
          </ac:spMkLst>
        </pc:spChg>
        <pc:spChg chg="del">
          <ac:chgData name="Curt Fehse" userId="0375631d-4f22-4f3b-870c-272536a82b08" providerId="ADAL" clId="{1C10B5CF-C673-4FD7-9987-AFE5F6958C62}" dt="2026-03-19T13:27:12.257" v="5" actId="478"/>
          <ac:spMkLst>
            <pc:docMk/>
            <pc:sldMk cId="2671718490" sldId="258"/>
            <ac:spMk id="15" creationId="{06490A0E-5A75-0865-4192-1F8301DEAE06}"/>
          </ac:spMkLst>
        </pc:spChg>
        <pc:graphicFrameChg chg="add mod modGraphic">
          <ac:chgData name="Curt Fehse" userId="0375631d-4f22-4f3b-870c-272536a82b08" providerId="ADAL" clId="{1C10B5CF-C673-4FD7-9987-AFE5F6958C62}" dt="2026-03-19T13:32:38.425" v="105" actId="1036"/>
          <ac:graphicFrameMkLst>
            <pc:docMk/>
            <pc:sldMk cId="2671718490" sldId="258"/>
            <ac:graphicFrameMk id="4" creationId="{B56E15F6-CC5D-8B66-CBB6-43DCE9E14B0C}"/>
          </ac:graphicFrameMkLst>
        </pc:graphicFrameChg>
        <pc:picChg chg="add del mod modCrop">
          <ac:chgData name="Curt Fehse" userId="0375631d-4f22-4f3b-870c-272536a82b08" providerId="ADAL" clId="{1C10B5CF-C673-4FD7-9987-AFE5F6958C62}" dt="2026-03-19T13:35:42.050" v="126" actId="732"/>
          <ac:picMkLst>
            <pc:docMk/>
            <pc:sldMk cId="2671718490" sldId="258"/>
            <ac:picMk id="9" creationId="{494D311E-9071-1EE0-F914-33A3A3F8E9D6}"/>
          </ac:picMkLst>
        </pc:picChg>
        <pc:picChg chg="add mod">
          <ac:chgData name="Curt Fehse" userId="0375631d-4f22-4f3b-870c-272536a82b08" providerId="ADAL" clId="{1C10B5CF-C673-4FD7-9987-AFE5F6958C62}" dt="2026-03-19T13:36:04.048" v="145" actId="12788"/>
          <ac:picMkLst>
            <pc:docMk/>
            <pc:sldMk cId="2671718490" sldId="258"/>
            <ac:picMk id="12" creationId="{165C6B0D-12A4-CE58-F627-AE73D673979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ED2AF2-8F58-B96C-53E5-0B0A02137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13133D4-C4E1-1FB6-C3B4-97EC5C91B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D030EB-558F-CB87-F9BA-06AA2ED1A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EA39-41A7-4A61-BBD7-75CC39136EE5}" type="datetimeFigureOut">
              <a:rPr lang="de-DE" smtClean="0"/>
              <a:t>19.03.2026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39DCD7-1804-CCC6-4062-00ED6A457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109F5B-1A6E-8B7B-8827-8125BDB21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D0BE-C084-40B9-8E7C-CA9F857DC1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077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578143-8457-4E0B-3F26-717D07583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43890D7-6642-4534-2871-32BF35FD8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BB5AEE-9645-0087-76F9-3E461C4F6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EA39-41A7-4A61-BBD7-75CC39136EE5}" type="datetimeFigureOut">
              <a:rPr lang="de-DE" smtClean="0"/>
              <a:t>19.03.2026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993F87-5F13-FB93-B7DD-F23033AF8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7A780E-3665-D38B-2170-5D6AFD5E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D0BE-C084-40B9-8E7C-CA9F857DC1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5050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2955D09-111D-567E-2AE0-4345D658AE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914394A-1948-6B2F-6F3A-11AB95AB2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4E5425-67D3-F2D0-DEF6-11E06B211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EA39-41A7-4A61-BBD7-75CC39136EE5}" type="datetimeFigureOut">
              <a:rPr lang="de-DE" smtClean="0"/>
              <a:t>19.03.2026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D81B70-A4C4-F3A7-439A-6441192E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AF315D-662E-D00A-3577-0C045D999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D0BE-C084-40B9-8E7C-CA9F857DC1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8406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34D44C-FB00-34B4-3910-A1351422D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EC122D-8612-125C-FF75-7925C8043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3B0D55-359C-0F58-96DF-C7C2D2C86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EA39-41A7-4A61-BBD7-75CC39136EE5}" type="datetimeFigureOut">
              <a:rPr lang="de-DE" smtClean="0"/>
              <a:t>19.03.2026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FC080A-BA7E-B067-765F-F1F866D6D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A84FC9-F73E-B33A-5513-AA1328805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D0BE-C084-40B9-8E7C-CA9F857DC1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85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CA6942-F971-5773-E621-11F073C44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45D82E-702F-21C9-65CB-8B17919C8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3C751C0-DE60-5158-3A53-CCE15DBFE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EA39-41A7-4A61-BBD7-75CC39136EE5}" type="datetimeFigureOut">
              <a:rPr lang="de-DE" smtClean="0"/>
              <a:t>19.03.2026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350CB5-7031-0899-1287-48E888E41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E07615-2423-B86D-DE6A-73E89C13A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D0BE-C084-40B9-8E7C-CA9F857DC1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115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1A411-49AE-E68F-A71F-3D19C4E56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BFC9D8-29C0-764F-6F4D-E7CD9857CC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450E345-DC48-FFCF-4028-E5C326DB6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4DEF90-9275-E65C-548F-63C7F646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EA39-41A7-4A61-BBD7-75CC39136EE5}" type="datetimeFigureOut">
              <a:rPr lang="de-DE" smtClean="0"/>
              <a:t>19.03.2026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93FEA70-6DC2-1EEA-C2FF-39A1C7596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F1AD972-2EC1-58EF-E987-3FD40D1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D0BE-C084-40B9-8E7C-CA9F857DC1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643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814D38-0132-5A32-7D15-0BEC87150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F51377-1D1D-1748-09AC-806BE2D3C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5A06B5-DBFE-A474-4BE8-FCD9F2933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98977C7-8C0B-B88E-23F0-667323C3D4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4498A7B-0418-6DBF-4700-9E6E553810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A50CB47-A977-7F05-B23F-1473E3BE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EA39-41A7-4A61-BBD7-75CC39136EE5}" type="datetimeFigureOut">
              <a:rPr lang="de-DE" smtClean="0"/>
              <a:t>19.03.2026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A4011DB-3E4D-FA56-FBA6-CBF518F7E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560B6B3-38E3-2F7C-3B8E-138463082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D0BE-C084-40B9-8E7C-CA9F857DC1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968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5BACC8-4A1E-BC7E-6385-C27C10507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2BD7100-AA69-F8CF-3C1A-CDBA65CD7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EA39-41A7-4A61-BBD7-75CC39136EE5}" type="datetimeFigureOut">
              <a:rPr lang="de-DE" smtClean="0"/>
              <a:t>19.03.2026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47B1A45-7746-A0B7-899C-657372710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5EA86B9-625D-5FC6-71BB-66E64F08F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D0BE-C084-40B9-8E7C-CA9F857DC1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8125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2B5CD55-8107-3E2B-EC9B-25E111A91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EA39-41A7-4A61-BBD7-75CC39136EE5}" type="datetimeFigureOut">
              <a:rPr lang="de-DE" smtClean="0"/>
              <a:t>19.03.2026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4A381A5-5343-83A6-55A4-B17184FAF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271EAF-0817-E606-9CF7-DD3E8610A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D0BE-C084-40B9-8E7C-CA9F857DC1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6453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6FB607-A575-D9AF-FBAC-CC7FB7AAC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B0F317-02C5-1837-9D1B-1B11DCD11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5B6BF7-E872-5570-EE2A-1AEE8A8ED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E4EC22B-54B7-8148-462E-BE28AA43D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EA39-41A7-4A61-BBD7-75CC39136EE5}" type="datetimeFigureOut">
              <a:rPr lang="de-DE" smtClean="0"/>
              <a:t>19.03.2026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2FF0A54-FD81-F9BD-882B-CA7F0F00A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CC13DDB-553A-10A5-C08A-6D3033703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D0BE-C084-40B9-8E7C-CA9F857DC1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0486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EAEC3-CF90-E2D0-58E4-DE1089517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5B8D7A9-3F81-D89A-663D-D7BC44A68C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DEB5497-DD73-89CD-228A-E128B9917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9B2EC92-2C43-F2BB-B9B6-D0A61FC5D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EA39-41A7-4A61-BBD7-75CC39136EE5}" type="datetimeFigureOut">
              <a:rPr lang="de-DE" smtClean="0"/>
              <a:t>19.03.2026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4258067-8568-AFB2-B1FF-B9A1A6230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396F4D0-E539-6D8E-355A-AA26F22F1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D0BE-C084-40B9-8E7C-CA9F857DC1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9059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8B15A80-7909-C069-7DDB-CDBEB3A8E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D7CA5D-B4E1-1AB5-928E-C3803F8BF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8DD8E2-E5CE-DA08-00AA-70C8C56C6A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59EA39-41A7-4A61-BBD7-75CC39136EE5}" type="datetimeFigureOut">
              <a:rPr lang="de-DE" smtClean="0"/>
              <a:t>19.03.2026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4F87A4-231A-D611-E983-5B920B801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35DEE9-4FF3-D73F-F61B-70FA984990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46D0BE-C084-40B9-8E7C-CA9F857DC1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04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 descr="Ein Bild, das Wasser, Türkis, Azurblau, Blau enthält.&#10;&#10;KI-generierte Inhalte können fehlerhaft sein.">
            <a:extLst>
              <a:ext uri="{FF2B5EF4-FFF2-40B4-BE49-F238E27FC236}">
                <a16:creationId xmlns:a16="http://schemas.microsoft.com/office/drawing/2014/main" id="{494D311E-9071-1EE0-F914-33A3A3F8E9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" t="1689" r="1689" b="1689"/>
          <a:stretch>
            <a:fillRect/>
          </a:stretch>
        </p:blipFill>
        <p:spPr>
          <a:xfrm>
            <a:off x="-1" y="-1"/>
            <a:ext cx="12192001" cy="6858001"/>
          </a:xfrm>
        </p:spPr>
      </p:pic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B56E15F6-CC5D-8B66-CBB6-43DCE9E14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560521"/>
              </p:ext>
            </p:extLst>
          </p:nvPr>
        </p:nvGraphicFramePr>
        <p:xfrm>
          <a:off x="298318" y="1323902"/>
          <a:ext cx="11595364" cy="5409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4218">
                  <a:extLst>
                    <a:ext uri="{9D8B030D-6E8A-4147-A177-3AD203B41FA5}">
                      <a16:colId xmlns:a16="http://schemas.microsoft.com/office/drawing/2014/main" val="1881234020"/>
                    </a:ext>
                  </a:extLst>
                </a:gridCol>
                <a:gridCol w="8491146">
                  <a:extLst>
                    <a:ext uri="{9D8B030D-6E8A-4147-A177-3AD203B41FA5}">
                      <a16:colId xmlns:a16="http://schemas.microsoft.com/office/drawing/2014/main" val="2213141309"/>
                    </a:ext>
                  </a:extLst>
                </a:gridCol>
              </a:tblGrid>
              <a:tr h="542435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j-lt"/>
                        </a:rPr>
                        <a:t>Full name of presenting author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[Enter the full name]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71522"/>
                  </a:ext>
                </a:extLst>
              </a:tr>
              <a:tr h="542435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j-lt"/>
                        </a:rPr>
                        <a:t>Affiliation of presenting author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sz="1400" b="0" kern="1200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Organisation</a:t>
                      </a:r>
                      <a:r>
                        <a:rPr lang="en-US" sz="1400" b="0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023788"/>
                  </a:ext>
                </a:extLst>
              </a:tr>
              <a:tr h="54243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j-lt"/>
                        </a:rPr>
                        <a:t>Potential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j-lt"/>
                        </a:rPr>
                        <a:t> COIs</a:t>
                      </a:r>
                      <a:endParaRPr lang="en-US" sz="1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9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3140974"/>
                  </a:ext>
                </a:extLst>
              </a:tr>
              <a:tr h="5274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j-lt"/>
                        </a:rPr>
                        <a:t>Advisory</a:t>
                      </a:r>
                      <a:r>
                        <a:rPr lang="en-US" sz="1400" b="1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j-lt"/>
                        </a:rPr>
                        <a:t> boards</a:t>
                      </a:r>
                      <a:endParaRPr lang="en-US" sz="14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j-lt"/>
                        </a:rPr>
                        <a:t>[list all]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1878666"/>
                  </a:ext>
                </a:extLst>
              </a:tr>
              <a:tr h="5424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j-lt"/>
                        </a:rPr>
                        <a:t>Speaker | Speakers boards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j-lt"/>
                        </a:rPr>
                        <a:t>[list all]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374383"/>
                  </a:ext>
                </a:extLst>
              </a:tr>
              <a:tr h="5424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j-lt"/>
                        </a:rPr>
                        <a:t>Consultant</a:t>
                      </a:r>
                      <a:r>
                        <a:rPr lang="en-US" sz="1400" b="1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j-lt"/>
                        </a:rPr>
                        <a:t> </a:t>
                      </a:r>
                      <a:endParaRPr lang="en-US" sz="14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j-lt"/>
                        </a:rPr>
                        <a:t>[list all]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9890658"/>
                  </a:ext>
                </a:extLst>
              </a:tr>
              <a:tr h="5424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j-lt"/>
                        </a:rPr>
                        <a:t>Grant</a:t>
                      </a:r>
                      <a:r>
                        <a:rPr lang="en-US" sz="1400" b="1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j-lt"/>
                        </a:rPr>
                        <a:t> support for research or education</a:t>
                      </a:r>
                      <a:endParaRPr lang="en-US" sz="14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j-lt"/>
                        </a:rPr>
                        <a:t>[list all]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3764309"/>
                  </a:ext>
                </a:extLst>
              </a:tr>
              <a:tr h="5424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j-lt"/>
                        </a:rPr>
                        <a:t>Editorial board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j-lt"/>
                        </a:rPr>
                        <a:t>[list all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3062457"/>
                  </a:ext>
                </a:extLst>
              </a:tr>
              <a:tr h="5424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j-lt"/>
                        </a:rPr>
                        <a:t>Author royalties</a:t>
                      </a:r>
                      <a:endParaRPr lang="en-US" sz="14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j-lt"/>
                        </a:rPr>
                        <a:t>[list all]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3993297"/>
                  </a:ext>
                </a:extLst>
              </a:tr>
              <a:tr h="542435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j-lt"/>
                        </a:rPr>
                        <a:t>Other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j-lt"/>
                        </a:rPr>
                        <a:t>[list all]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9589536"/>
                  </a:ext>
                </a:extLst>
              </a:tr>
            </a:tbl>
          </a:graphicData>
        </a:graphic>
      </p:graphicFrame>
      <p:pic>
        <p:nvPicPr>
          <p:cNvPr id="12" name="Grafik 11">
            <a:extLst>
              <a:ext uri="{FF2B5EF4-FFF2-40B4-BE49-F238E27FC236}">
                <a16:creationId xmlns:a16="http://schemas.microsoft.com/office/drawing/2014/main" id="{165C6B0D-12A4-CE58-F627-AE73D6739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" y="-5242"/>
            <a:ext cx="12168000" cy="121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18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9310C26895984B8A15B67BDB451BFB" ma:contentTypeVersion="18" ma:contentTypeDescription="Ein neues Dokument erstellen." ma:contentTypeScope="" ma:versionID="6f8986ccae14572ca2f68ca5298838ac">
  <xsd:schema xmlns:xsd="http://www.w3.org/2001/XMLSchema" xmlns:xs="http://www.w3.org/2001/XMLSchema" xmlns:p="http://schemas.microsoft.com/office/2006/metadata/properties" xmlns:ns2="e58eaca8-f4da-4d53-a948-ecd7d12d3e4a" xmlns:ns3="c82cca38-21c0-4085-b597-6714eaf117dc" xmlns:ns4="11dbbd15-56a6-4a36-99c3-e06f7c17aee8" targetNamespace="http://schemas.microsoft.com/office/2006/metadata/properties" ma:root="true" ma:fieldsID="eca75c8c8001ac3995195640a5ba6070" ns2:_="" ns3:_="" ns4:_="">
    <xsd:import namespace="e58eaca8-f4da-4d53-a948-ecd7d12d3e4a"/>
    <xsd:import namespace="c82cca38-21c0-4085-b597-6714eaf117dc"/>
    <xsd:import namespace="11dbbd15-56a6-4a36-99c3-e06f7c17aee8"/>
    <xsd:element name="properties">
      <xsd:complexType>
        <xsd:sequence>
          <xsd:element name="documentManagement">
            <xsd:complexType>
              <xsd:all>
                <xsd:element ref="ns2:je222cc3316e49e0b13fcbd552ff3abd" minOccurs="0"/>
                <xsd:element ref="ns2:TaxCatchAll" minOccurs="0"/>
                <xsd:element ref="ns2:TaxCatchAllLabel" minOccurs="0"/>
                <xsd:element ref="ns2:j04ab1e59a7b4012bcf9efb82787d622" minOccurs="0"/>
                <xsd:element ref="ns2:c32a69afe9334bacac5402d80fafca96" minOccurs="0"/>
                <xsd:element ref="ns2:f34ad291bcd142b8b3d5d74d8ca9d0a9" minOccurs="0"/>
                <xsd:element ref="ns2:f84c44bcf12e43a0bfbdbe18a4aa4c85" minOccurs="0"/>
                <xsd:element ref="ns2:k468628171ba49daa2402c9cfebc3f53" minOccurs="0"/>
                <xsd:element ref="ns3:MediaServiceSearchProperties" minOccurs="0"/>
                <xsd:element ref="ns3:MediaService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3:MediaServiceFastMetadata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3:MediaServiceLocation" minOccurs="0"/>
                <xsd:element ref="ns3:MediaServiceObjectDetectorVersion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eaca8-f4da-4d53-a948-ecd7d12d3e4a" elementFormDefault="qualified">
    <xsd:import namespace="http://schemas.microsoft.com/office/2006/documentManagement/types"/>
    <xsd:import namespace="http://schemas.microsoft.com/office/infopath/2007/PartnerControls"/>
    <xsd:element name="je222cc3316e49e0b13fcbd552ff3abd" ma:index="8" nillable="true" ma:taxonomy="true" ma:internalName="je222cc3316e49e0b13fcbd552ff3abd" ma:taxonomyFieldName="Bereich" ma:displayName="Schwerpunkt" ma:fieldId="{3e222cc3-316e-49e0-b13f-cbd552ff3abd}" ma:taxonomyMulti="true" ma:sspId="f3f64381-af27-4bc9-81c0-3cb258456522" ma:termSetId="31a39be6-b047-46f5-866d-fce30be8151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f48e8422-f762-4acc-b992-766b154c5b71}" ma:internalName="TaxCatchAll" ma:showField="CatchAllData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f48e8422-f762-4acc-b992-766b154c5b71}" ma:internalName="TaxCatchAllLabel" ma:readOnly="true" ma:showField="CatchAllDataLabel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04ab1e59a7b4012bcf9efb82787d622" ma:index="12" nillable="true" ma:taxonomy="true" ma:internalName="j04ab1e59a7b4012bcf9efb82787d622" ma:taxonomyFieldName="Ansicht" ma:displayName="Ansicht" ma:fieldId="{304ab1e5-9a7b-4012-bcf9-efb82787d622}" ma:sspId="f3f64381-af27-4bc9-81c0-3cb258456522" ma:termSetId="386e3457-ca13-4b8f-8a4a-f636464036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32a69afe9334bacac5402d80fafca96" ma:index="14" nillable="true" ma:taxonomy="true" ma:internalName="c32a69afe9334bacac5402d80fafca96" ma:taxonomyFieldName="Zielgruppe" ma:displayName="Zielgruppe" ma:fieldId="{c32a69af-e933-4bac-ac54-02d80fafca96}" ma:taxonomyMulti="true" ma:sspId="f3f64381-af27-4bc9-81c0-3cb258456522" ma:termSetId="ef5f3e4b-21f5-4de4-93d0-a9cf627a48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34ad291bcd142b8b3d5d74d8ca9d0a9" ma:index="16" nillable="true" ma:taxonomy="true" ma:internalName="f34ad291bcd142b8b3d5d74d8ca9d0a9" ma:taxonomyFieldName="Inhalt" ma:displayName="Inhalt" ma:indexed="true" ma:fieldId="{f34ad291-bcd1-42b8-b3d5-d74d8ca9d0a9}" ma:sspId="f3f64381-af27-4bc9-81c0-3cb258456522" ma:termSetId="10c83f4d-74ea-4375-83f7-f3727e530f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84c44bcf12e43a0bfbdbe18a4aa4c85" ma:index="18" nillable="true" ma:taxonomy="true" ma:internalName="f84c44bcf12e43a0bfbdbe18a4aa4c85" ma:taxonomyFieldName="Darstellung" ma:displayName="Darstellung" ma:fieldId="{f84c44bc-f12e-43a0-bfbd-be18a4aa4c85}" ma:taxonomyMulti="true" ma:sspId="f3f64381-af27-4bc9-81c0-3cb258456522" ma:termSetId="d9ee473b-00c4-420f-81ca-d2d4fa7857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468628171ba49daa2402c9cfebc3f53" ma:index="20" nillable="true" ma:taxonomy="true" ma:internalName="k468628171ba49daa2402c9cfebc3f53" ma:taxonomyFieldName="Veranstaltungsart" ma:displayName="Veranstaltungsart" ma:fieldId="{44686281-71ba-49da-a240-2c9cfebc3f53}" ma:taxonomyMulti="true" ma:sspId="f3f64381-af27-4bc9-81c0-3cb258456522" ma:termSetId="efc8b136-9e97-4257-829c-d6c9a4958b6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cca38-21c0-4085-b597-6714eaf117dc" elementFormDefault="qualified">
    <xsd:import namespace="http://schemas.microsoft.com/office/2006/documentManagement/types"/>
    <xsd:import namespace="http://schemas.microsoft.com/office/infopath/2007/PartnerControls"/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MediaServiceDateTaken" ma:index="2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Bildmarkierungen" ma:readOnly="false" ma:fieldId="{5cf76f15-5ced-4ddc-b409-7134ff3c332f}" ma:taxonomyMulti="true" ma:sspId="f3f64381-af27-4bc9-81c0-3cb2584565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FastMetadata" ma:index="2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3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3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bbd15-56a6-4a36-99c3-e06f7c17aee8" elementFormDefault="qualified">
    <xsd:import namespace="http://schemas.microsoft.com/office/2006/documentManagement/types"/>
    <xsd:import namespace="http://schemas.microsoft.com/office/infopath/2007/PartnerControls"/>
    <xsd:element name="SharedWithUsers" ma:index="3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f3f64381-af27-4bc9-81c0-3cb258456522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32a69afe9334bacac5402d80fafca96 xmlns="e58eaca8-f4da-4d53-a948-ecd7d12d3e4a">
      <Terms xmlns="http://schemas.microsoft.com/office/infopath/2007/PartnerControls"/>
    </c32a69afe9334bacac5402d80fafca96>
    <f84c44bcf12e43a0bfbdbe18a4aa4c85 xmlns="e58eaca8-f4da-4d53-a948-ecd7d12d3e4a">
      <Terms xmlns="http://schemas.microsoft.com/office/infopath/2007/PartnerControls"/>
    </f84c44bcf12e43a0bfbdbe18a4aa4c85>
    <TaxCatchAll xmlns="e58eaca8-f4da-4d53-a948-ecd7d12d3e4a" xsi:nil="true"/>
    <je222cc3316e49e0b13fcbd552ff3abd xmlns="e58eaca8-f4da-4d53-a948-ecd7d12d3e4a">
      <Terms xmlns="http://schemas.microsoft.com/office/infopath/2007/PartnerControls"/>
    </je222cc3316e49e0b13fcbd552ff3abd>
    <j04ab1e59a7b4012bcf9efb82787d622 xmlns="e58eaca8-f4da-4d53-a948-ecd7d12d3e4a">
      <Terms xmlns="http://schemas.microsoft.com/office/infopath/2007/PartnerControls"/>
    </j04ab1e59a7b4012bcf9efb82787d622>
    <lcf76f155ced4ddcb4097134ff3c332f xmlns="c82cca38-21c0-4085-b597-6714eaf117dc">
      <Terms xmlns="http://schemas.microsoft.com/office/infopath/2007/PartnerControls"/>
    </lcf76f155ced4ddcb4097134ff3c332f>
    <f34ad291bcd142b8b3d5d74d8ca9d0a9 xmlns="e58eaca8-f4da-4d53-a948-ecd7d12d3e4a">
      <Terms xmlns="http://schemas.microsoft.com/office/infopath/2007/PartnerControls"/>
    </f34ad291bcd142b8b3d5d74d8ca9d0a9>
    <k468628171ba49daa2402c9cfebc3f53 xmlns="e58eaca8-f4da-4d53-a948-ecd7d12d3e4a">
      <Terms xmlns="http://schemas.microsoft.com/office/infopath/2007/PartnerControls"/>
    </k468628171ba49daa2402c9cfebc3f53>
  </documentManagement>
</p:properties>
</file>

<file path=customXml/itemProps1.xml><?xml version="1.0" encoding="utf-8"?>
<ds:datastoreItem xmlns:ds="http://schemas.openxmlformats.org/officeDocument/2006/customXml" ds:itemID="{8AC7CCA0-6DD4-4FCE-BF9B-F5E1451DBB4E}"/>
</file>

<file path=customXml/itemProps2.xml><?xml version="1.0" encoding="utf-8"?>
<ds:datastoreItem xmlns:ds="http://schemas.openxmlformats.org/officeDocument/2006/customXml" ds:itemID="{87E33064-3131-44A7-9924-4BD8BC3AADD9}"/>
</file>

<file path=customXml/itemProps3.xml><?xml version="1.0" encoding="utf-8"?>
<ds:datastoreItem xmlns:ds="http://schemas.openxmlformats.org/officeDocument/2006/customXml" ds:itemID="{3CFE2349-253A-4CE2-9C22-E8014FD78264}"/>
</file>

<file path=customXml/itemProps4.xml><?xml version="1.0" encoding="utf-8"?>
<ds:datastoreItem xmlns:ds="http://schemas.openxmlformats.org/officeDocument/2006/customXml" ds:itemID="{552467C1-6653-4697-A845-089D2F43985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Breitbild</PresentationFormat>
  <Paragraphs>19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Curt Fehse</dc:creator>
  <cp:lastModifiedBy>Curt Fehse</cp:lastModifiedBy>
  <cp:revision>1</cp:revision>
  <dcterms:created xsi:type="dcterms:W3CDTF">2026-03-19T13:25:52Z</dcterms:created>
  <dcterms:modified xsi:type="dcterms:W3CDTF">2026-03-19T13:36:04Z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0x010100709310C26895984B8A15B67BDB451BFB</vt:lpwstr>
  </property>
</Properties>
</file>