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CB4958-9C8E-4462-A8E0-44FB2188818B}" v="2" dt="2026-08-17T09:09:00.4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24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urt Fehse" userId="0375631d-4f22-4f3b-870c-272536a82b08" providerId="ADAL" clId="{1C10B5CF-C673-4FD7-9987-AFE5F6958C62}"/>
    <pc:docChg chg="undo custSel addSld modSld">
      <pc:chgData name="Curt Fehse" userId="0375631d-4f22-4f3b-870c-272536a82b08" providerId="ADAL" clId="{1C10B5CF-C673-4FD7-9987-AFE5F6958C62}" dt="2026-08-17T09:19:58.941" v="485" actId="478"/>
      <pc:docMkLst>
        <pc:docMk/>
      </pc:docMkLst>
      <pc:sldChg chg="addSp delSp modSp add mod">
        <pc:chgData name="Curt Fehse" userId="0375631d-4f22-4f3b-870c-272536a82b08" providerId="ADAL" clId="{1C10B5CF-C673-4FD7-9987-AFE5F6958C62}" dt="2026-08-17T09:19:58.941" v="485" actId="478"/>
        <pc:sldMkLst>
          <pc:docMk/>
          <pc:sldMk cId="2671718490" sldId="258"/>
        </pc:sldMkLst>
        <pc:spChg chg="add del">
          <ac:chgData name="Curt Fehse" userId="0375631d-4f22-4f3b-870c-272536a82b08" providerId="ADAL" clId="{1C10B5CF-C673-4FD7-9987-AFE5F6958C62}" dt="2026-08-17T09:08:52.508" v="20" actId="478"/>
          <ac:spMkLst>
            <pc:docMk/>
            <pc:sldMk cId="2671718490" sldId="258"/>
            <ac:spMk id="2" creationId="{234FAD59-2D2B-61CC-793D-CA5E92ECDC74}"/>
          </ac:spMkLst>
        </pc:spChg>
        <pc:spChg chg="add del mod">
          <ac:chgData name="Curt Fehse" userId="0375631d-4f22-4f3b-870c-272536a82b08" providerId="ADAL" clId="{1C10B5CF-C673-4FD7-9987-AFE5F6958C62}" dt="2026-08-17T09:06:33.418" v="4" actId="478"/>
          <ac:spMkLst>
            <pc:docMk/>
            <pc:sldMk cId="2671718490" sldId="258"/>
            <ac:spMk id="4" creationId="{AD907933-6755-DF4D-9B4D-7E9C0E7CA6BA}"/>
          </ac:spMkLst>
        </pc:spChg>
        <pc:spChg chg="add mod">
          <ac:chgData name="Curt Fehse" userId="0375631d-4f22-4f3b-870c-272536a82b08" providerId="ADAL" clId="{1C10B5CF-C673-4FD7-9987-AFE5F6958C62}" dt="2026-08-17T09:18:22.577" v="471" actId="1038"/>
          <ac:spMkLst>
            <pc:docMk/>
            <pc:sldMk cId="2671718490" sldId="258"/>
            <ac:spMk id="5" creationId="{F6020EA4-3168-24C0-A6AD-84AB496EF848}"/>
          </ac:spMkLst>
        </pc:spChg>
        <pc:spChg chg="add mod">
          <ac:chgData name="Curt Fehse" userId="0375631d-4f22-4f3b-870c-272536a82b08" providerId="ADAL" clId="{1C10B5CF-C673-4FD7-9987-AFE5F6958C62}" dt="2026-08-17T09:19:27.155" v="479" actId="403"/>
          <ac:spMkLst>
            <pc:docMk/>
            <pc:sldMk cId="2671718490" sldId="258"/>
            <ac:spMk id="6" creationId="{C1287175-59F5-711F-FE92-E396E2636863}"/>
          </ac:spMkLst>
        </pc:spChg>
        <pc:spChg chg="add del mod">
          <ac:chgData name="Curt Fehse" userId="0375631d-4f22-4f3b-870c-272536a82b08" providerId="ADAL" clId="{1C10B5CF-C673-4FD7-9987-AFE5F6958C62}" dt="2026-08-17T09:08:54.761" v="21" actId="478"/>
          <ac:spMkLst>
            <pc:docMk/>
            <pc:sldMk cId="2671718490" sldId="258"/>
            <ac:spMk id="8" creationId="{190A0C0C-47CC-3EA0-D41A-2A95F9AEBCC2}"/>
          </ac:spMkLst>
        </pc:spChg>
        <pc:spChg chg="del">
          <ac:chgData name="Curt Fehse" userId="0375631d-4f22-4f3b-870c-272536a82b08" providerId="ADAL" clId="{1C10B5CF-C673-4FD7-9987-AFE5F6958C62}" dt="2026-08-17T09:08:59.876" v="22" actId="478"/>
          <ac:spMkLst>
            <pc:docMk/>
            <pc:sldMk cId="2671718490" sldId="258"/>
            <ac:spMk id="10" creationId="{0FA8D80E-1142-D5F4-36B6-207BCE0D08D1}"/>
          </ac:spMkLst>
        </pc:spChg>
        <pc:spChg chg="add mod ord">
          <ac:chgData name="Curt Fehse" userId="0375631d-4f22-4f3b-870c-272536a82b08" providerId="ADAL" clId="{1C10B5CF-C673-4FD7-9987-AFE5F6958C62}" dt="2026-08-17T09:18:05.023" v="370"/>
          <ac:spMkLst>
            <pc:docMk/>
            <pc:sldMk cId="2671718490" sldId="258"/>
            <ac:spMk id="11" creationId="{10983AE2-BA34-69A9-B1E9-962CFDEB1C2A}"/>
          </ac:spMkLst>
        </pc:spChg>
        <pc:spChg chg="del">
          <ac:chgData name="Curt Fehse" userId="0375631d-4f22-4f3b-870c-272536a82b08" providerId="ADAL" clId="{1C10B5CF-C673-4FD7-9987-AFE5F6958C62}" dt="2026-08-17T09:09:05.779" v="24" actId="478"/>
          <ac:spMkLst>
            <pc:docMk/>
            <pc:sldMk cId="2671718490" sldId="258"/>
            <ac:spMk id="15" creationId="{06490A0E-5A75-0865-4192-1F8301DEAE06}"/>
          </ac:spMkLst>
        </pc:spChg>
        <pc:spChg chg="add del mod">
          <ac:chgData name="Curt Fehse" userId="0375631d-4f22-4f3b-870c-272536a82b08" providerId="ADAL" clId="{1C10B5CF-C673-4FD7-9987-AFE5F6958C62}" dt="2026-08-17T09:17:45.940" v="366" actId="478"/>
          <ac:spMkLst>
            <pc:docMk/>
            <pc:sldMk cId="2671718490" sldId="258"/>
            <ac:spMk id="20" creationId="{CEE239BA-2113-2788-4B8A-29940D499923}"/>
          </ac:spMkLst>
        </pc:spChg>
        <pc:picChg chg="add del mod ord">
          <ac:chgData name="Curt Fehse" userId="0375631d-4f22-4f3b-870c-272536a82b08" providerId="ADAL" clId="{1C10B5CF-C673-4FD7-9987-AFE5F6958C62}" dt="2026-08-17T09:18:02.531" v="369"/>
          <ac:picMkLst>
            <pc:docMk/>
            <pc:sldMk cId="2671718490" sldId="258"/>
            <ac:picMk id="9" creationId="{494D311E-9071-1EE0-F914-33A3A3F8E9D6}"/>
          </ac:picMkLst>
        </pc:picChg>
        <pc:picChg chg="add del mod">
          <ac:chgData name="Curt Fehse" userId="0375631d-4f22-4f3b-870c-272536a82b08" providerId="ADAL" clId="{1C10B5CF-C673-4FD7-9987-AFE5F6958C62}" dt="2026-08-17T09:15:58.521" v="342" actId="478"/>
          <ac:picMkLst>
            <pc:docMk/>
            <pc:sldMk cId="2671718490" sldId="258"/>
            <ac:picMk id="13" creationId="{5210FFB1-EC02-EE9B-C89E-0354ECE1B1EF}"/>
          </ac:picMkLst>
        </pc:picChg>
        <pc:picChg chg="add del mod modVis">
          <ac:chgData name="Curt Fehse" userId="0375631d-4f22-4f3b-870c-272536a82b08" providerId="ADAL" clId="{1C10B5CF-C673-4FD7-9987-AFE5F6958C62}" dt="2026-08-17T09:19:58.941" v="485" actId="478"/>
          <ac:picMkLst>
            <pc:docMk/>
            <pc:sldMk cId="2671718490" sldId="258"/>
            <ac:picMk id="16" creationId="{EFDE3858-C5BD-C70B-0862-C4D2991C0E76}"/>
          </ac:picMkLst>
        </pc:picChg>
        <pc:picChg chg="add mod modVis">
          <ac:chgData name="Curt Fehse" userId="0375631d-4f22-4f3b-870c-272536a82b08" providerId="ADAL" clId="{1C10B5CF-C673-4FD7-9987-AFE5F6958C62}" dt="2026-08-17T09:19:49.379" v="483" actId="14429"/>
          <ac:picMkLst>
            <pc:docMk/>
            <pc:sldMk cId="2671718490" sldId="258"/>
            <ac:picMk id="18" creationId="{1B156414-6CD6-A645-352D-881BEB9BFDA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0DE05-2D7E-4C9E-E69A-7D0A45BE9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9F9180-90FA-1DFA-2AA3-E480B1A9EE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49634A-F08D-6388-04A3-2F1CAE3A8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5BB9F4-B4F2-891F-CD8F-62B1E2ECB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C6EC99-28C8-A4BA-855A-60D1E5B08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369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06C4D4-EDD4-3216-E79B-3B9471EC9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3078799-6B6D-19DC-C526-30A15869CC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EE6C8F-720E-C105-995A-517F79E19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0ABBFB-9A90-8E4A-C3F4-72488BEA1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DCF561-0B1C-CBC0-93D2-0F8867A8E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594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1BF0516-9DCF-36D8-7A00-2047C5AB2B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9ABD0D-78F1-5175-7C26-ADD73ABCAB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637DE5-C993-C03F-750B-456F5874C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54A163-F0D5-D748-3700-C941A3691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C998AC-7996-7B11-8E4F-D329B115A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225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8A9E08-4063-133E-8C52-D1AEAA279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ECF43D-6A7D-3FFF-48CF-404731EE6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1B120A-2C20-CE4E-DB4B-959C26FF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A29E03-1FFB-2865-3CDA-60D5001BB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66AB0F-B2E2-63F7-8DF3-006390E21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4428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9818A7-ADAD-064D-AE90-DB9BCB451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D3C128E-9289-6D8C-CA2D-40E3A7825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73CE43-E128-37BF-486E-A5A069336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618F7BA-6E2A-9D4D-AC76-226F51C8C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DDE79B-345F-1F59-84CF-1B65AEDE4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3990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D2CF8F-E858-58BE-EC91-DB6E23443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99C80F-C159-D2B1-3F1A-8274D6C9A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7EC27D2-1893-6E4A-190D-245522733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1407448-B73F-3673-2DC5-2EAA6A4DC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37FF91D-B985-12F2-CD7B-95871C9B5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3748BA8-7C84-A037-A94B-9EE9E344B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7456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E92B42-94E5-B744-1502-C8339A0A8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A91226-0298-DE68-CA1A-453F397F6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B44E95B-4178-A818-728B-26176DF26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208486-1EF0-4980-19E2-16AD9C53C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99E4C-8485-9BD5-BB08-5434AB5A5A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F3D6D82-59FB-2E75-8E59-A3D795065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DDEFF53-08FD-AB93-4BA1-B9897D470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9564723-7343-A49A-A3E3-5427AAB8C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7058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DAC528-1097-BE54-2C90-911423187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BD785A0-FEAC-04DA-D1F8-05854764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4F8DD7B-52CF-3608-523C-300F40AAF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AD26B10-0AF0-8E03-7F4A-76239B414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1382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106CAFB-F49D-E875-7B77-907CABF24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7454EBD-6E66-4A66-E009-A096840B7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74E5174-EE7B-734D-3AEC-62B8296E1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865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93BE9B-DA86-0840-B3ED-1F6E27FC2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976088-303F-C755-B1A5-1A4C84039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92EF15-392D-36FE-BB22-4E660FE1C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11EECBF-4CE8-5B83-F1F2-CE0D8C864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5F5D0F9-F4E3-F50E-9DFB-2FD918B13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09EC7F8-A996-9B7F-A19C-48DC0B874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08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9F31CF-8C14-B71B-F83D-83B1A9DD8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88C3D65-A365-862E-E4B0-EEF910ED49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F2175D-16FA-2D46-6486-1F31F24E1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BBC3A93-6772-FA3C-458E-6FC904CB4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5D78B2-D597-37A7-47F1-EF08FFDF8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DAB926-7F0C-0734-F335-D94E6148E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4906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AC93E0B-1149-9375-E659-470622F5B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256EE76-7BC6-44DA-3A3B-2F41D1C95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B52BE5-8DB4-B76C-0436-3B9D2C0D5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1F1DCE-214F-41DB-B981-DD584BAC77EF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501377F-3543-C5F4-2AFD-8C34099C0F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BF6716B-2091-0A0B-27CE-B06ACDC23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2B6D2E-D664-48C0-8497-823247CE8C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8467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nhaltsplatzhalter 8" descr="Ein Bild, das Wasser, Türkis, Azurblau, Blau enthält.&#10;&#10;KI-generierte Inhalte können fehlerhaft sein.">
            <a:extLst>
              <a:ext uri="{FF2B5EF4-FFF2-40B4-BE49-F238E27FC236}">
                <a16:creationId xmlns:a16="http://schemas.microsoft.com/office/drawing/2014/main" id="{494D311E-9071-1EE0-F914-33A3A3F8E9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10983AE2-BA34-69A9-B1E9-962CFDEB1C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6200" y="820921"/>
            <a:ext cx="12039600" cy="5984624"/>
          </a:xfrm>
          <a:prstGeom prst="rect">
            <a:avLst/>
          </a:prstGeom>
          <a:solidFill>
            <a:srgbClr val="CAD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6020EA4-3168-24C0-A6AD-84AB496EF848}"/>
              </a:ext>
            </a:extLst>
          </p:cNvPr>
          <p:cNvSpPr/>
          <p:nvPr/>
        </p:nvSpPr>
        <p:spPr>
          <a:xfrm>
            <a:off x="3491477" y="195330"/>
            <a:ext cx="900000" cy="35274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6" name="Textfeld 11">
            <a:extLst>
              <a:ext uri="{FF2B5EF4-FFF2-40B4-BE49-F238E27FC236}">
                <a16:creationId xmlns:a16="http://schemas.microsoft.com/office/drawing/2014/main" id="{C1287175-59F5-711F-FE92-E396E2636863}"/>
              </a:ext>
            </a:extLst>
          </p:cNvPr>
          <p:cNvSpPr txBox="1"/>
          <p:nvPr/>
        </p:nvSpPr>
        <p:spPr>
          <a:xfrm>
            <a:off x="3491477" y="248592"/>
            <a:ext cx="900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100" b="1" dirty="0">
                <a:solidFill>
                  <a:schemeClr val="bg2"/>
                </a:solidFill>
              </a:rPr>
              <a:t>POSTER ID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1B156414-6CD6-A645-352D-881BEB9BF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" y="11702"/>
            <a:ext cx="324907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18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f3f64381-af27-4bc9-81c0-3cb258456522" ContentTypeId="0x0101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32a69afe9334bacac5402d80fafca96 xmlns="e58eaca8-f4da-4d53-a948-ecd7d12d3e4a">
      <Terms xmlns="http://schemas.microsoft.com/office/infopath/2007/PartnerControls"/>
    </c32a69afe9334bacac5402d80fafca96>
    <TaxCatchAll xmlns="e58eaca8-f4da-4d53-a948-ecd7d12d3e4a" xsi:nil="true"/>
    <je222cc3316e49e0b13fcbd552ff3abd xmlns="e58eaca8-f4da-4d53-a948-ecd7d12d3e4a">
      <Terms xmlns="http://schemas.microsoft.com/office/infopath/2007/PartnerControls"/>
    </je222cc3316e49e0b13fcbd552ff3abd>
    <j04ab1e59a7b4012bcf9efb82787d622 xmlns="e58eaca8-f4da-4d53-a948-ecd7d12d3e4a">
      <Terms xmlns="http://schemas.microsoft.com/office/infopath/2007/PartnerControls"/>
    </j04ab1e59a7b4012bcf9efb82787d622>
    <lcf76f155ced4ddcb4097134ff3c332f xmlns="c82cca38-21c0-4085-b597-6714eaf117dc">
      <Terms xmlns="http://schemas.microsoft.com/office/infopath/2007/PartnerControls"/>
    </lcf76f155ced4ddcb4097134ff3c332f>
    <f34ad291bcd142b8b3d5d74d8ca9d0a9 xmlns="e58eaca8-f4da-4d53-a948-ecd7d12d3e4a">
      <Terms xmlns="http://schemas.microsoft.com/office/infopath/2007/PartnerControls"/>
    </f34ad291bcd142b8b3d5d74d8ca9d0a9>
    <k468628171ba49daa2402c9cfebc3f53 xmlns="e58eaca8-f4da-4d53-a948-ecd7d12d3e4a">
      <Terms xmlns="http://schemas.microsoft.com/office/infopath/2007/PartnerControls"/>
    </k468628171ba49daa2402c9cfebc3f53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9310C26895984B8A15B67BDB451BFB" ma:contentTypeVersion="18" ma:contentTypeDescription="Ein neues Dokument erstellen." ma:contentTypeScope="" ma:versionID="6886ed25159762274a64aefd49e1a603">
  <xsd:schema xmlns:xsd="http://www.w3.org/2001/XMLSchema" xmlns:xs="http://www.w3.org/2001/XMLSchema" xmlns:p="http://schemas.microsoft.com/office/2006/metadata/properties" xmlns:ns2="e58eaca8-f4da-4d53-a948-ecd7d12d3e4a" xmlns:ns3="c82cca38-21c0-4085-b597-6714eaf117dc" xmlns:ns4="11dbbd15-56a6-4a36-99c3-e06f7c17aee8" targetNamespace="http://schemas.microsoft.com/office/2006/metadata/properties" ma:root="true" ma:fieldsID="3cd767b025152ea5b96818fd1e4bca06" ns2:_="" ns3:_="" ns4:_="">
    <xsd:import namespace="e58eaca8-f4da-4d53-a948-ecd7d12d3e4a"/>
    <xsd:import namespace="c82cca38-21c0-4085-b597-6714eaf117dc"/>
    <xsd:import namespace="11dbbd15-56a6-4a36-99c3-e06f7c17aee8"/>
    <xsd:element name="properties">
      <xsd:complexType>
        <xsd:sequence>
          <xsd:element name="documentManagement">
            <xsd:complexType>
              <xsd:all>
                <xsd:element ref="ns2:je222cc3316e49e0b13fcbd552ff3abd" minOccurs="0"/>
                <xsd:element ref="ns2:TaxCatchAll" minOccurs="0"/>
                <xsd:element ref="ns2:TaxCatchAllLabel" minOccurs="0"/>
                <xsd:element ref="ns2:j04ab1e59a7b4012bcf9efb82787d622" minOccurs="0"/>
                <xsd:element ref="ns2:c32a69afe9334bacac5402d80fafca96" minOccurs="0"/>
                <xsd:element ref="ns2:f34ad291bcd142b8b3d5d74d8ca9d0a9" minOccurs="0"/>
                <xsd:element ref="ns2:k468628171ba49daa2402c9cfebc3f53" minOccurs="0"/>
                <xsd:element ref="ns3:MediaServiceSearchProperties" minOccurs="0"/>
                <xsd:element ref="ns3:MediaService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3:MediaServiceFastMetadata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8eaca8-f4da-4d53-a948-ecd7d12d3e4a" elementFormDefault="qualified">
    <xsd:import namespace="http://schemas.microsoft.com/office/2006/documentManagement/types"/>
    <xsd:import namespace="http://schemas.microsoft.com/office/infopath/2007/PartnerControls"/>
    <xsd:element name="je222cc3316e49e0b13fcbd552ff3abd" ma:index="8" nillable="true" ma:taxonomy="true" ma:internalName="je222cc3316e49e0b13fcbd552ff3abd" ma:taxonomyFieldName="Bereich" ma:displayName="Schwerpunkt" ma:fieldId="{3e222cc3-316e-49e0-b13f-cbd552ff3abd}" ma:taxonomyMulti="true" ma:sspId="f3f64381-af27-4bc9-81c0-3cb258456522" ma:termSetId="31a39be6-b047-46f5-866d-fce30be8151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f48e8422-f762-4acc-b992-766b154c5b71}" ma:internalName="TaxCatchAll" ma:showField="CatchAllData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f48e8422-f762-4acc-b992-766b154c5b71}" ma:internalName="TaxCatchAllLabel" ma:readOnly="true" ma:showField="CatchAllDataLabel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04ab1e59a7b4012bcf9efb82787d622" ma:index="12" nillable="true" ma:taxonomy="true" ma:internalName="j04ab1e59a7b4012bcf9efb82787d622" ma:taxonomyFieldName="Ansicht" ma:displayName="Ansicht" ma:fieldId="{304ab1e5-9a7b-4012-bcf9-efb82787d622}" ma:sspId="f3f64381-af27-4bc9-81c0-3cb258456522" ma:termSetId="386e3457-ca13-4b8f-8a4a-f636464036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32a69afe9334bacac5402d80fafca96" ma:index="14" nillable="true" ma:taxonomy="true" ma:internalName="c32a69afe9334bacac5402d80fafca96" ma:taxonomyFieldName="Zielgruppe" ma:displayName="Zielgruppe" ma:fieldId="{c32a69af-e933-4bac-ac54-02d80fafca96}" ma:taxonomyMulti="true" ma:sspId="f3f64381-af27-4bc9-81c0-3cb258456522" ma:termSetId="ef5f3e4b-21f5-4de4-93d0-a9cf627a48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34ad291bcd142b8b3d5d74d8ca9d0a9" ma:index="16" nillable="true" ma:taxonomy="true" ma:internalName="f34ad291bcd142b8b3d5d74d8ca9d0a9" ma:taxonomyFieldName="Inhalt" ma:displayName="Inhalt" ma:indexed="true" ma:fieldId="{f34ad291-bcd1-42b8-b3d5-d74d8ca9d0a9}" ma:sspId="f3f64381-af27-4bc9-81c0-3cb258456522" ma:termSetId="10c83f4d-74ea-4375-83f7-f3727e530f0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468628171ba49daa2402c9cfebc3f53" ma:index="18" nillable="true" ma:taxonomy="true" ma:internalName="k468628171ba49daa2402c9cfebc3f53" ma:taxonomyFieldName="Veranstaltungsart" ma:displayName="Veranstaltungsart" ma:fieldId="{44686281-71ba-49da-a240-2c9cfebc3f53}" ma:taxonomyMulti="true" ma:sspId="f3f64381-af27-4bc9-81c0-3cb258456522" ma:termSetId="efc8b136-9e97-4257-829c-d6c9a4958b6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2cca38-21c0-4085-b597-6714eaf117dc" elementFormDefault="qualified">
    <xsd:import namespace="http://schemas.microsoft.com/office/2006/documentManagement/types"/>
    <xsd:import namespace="http://schemas.microsoft.com/office/infopath/2007/PartnerControls"/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Metadata" ma:index="21" nillable="true" ma:displayName="MediaServiceMetadata" ma:hidden="true" ma:internalName="MediaServiceMetadata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Bildmarkierungen" ma:readOnly="false" ma:fieldId="{5cf76f15-5ced-4ddc-b409-7134ff3c332f}" ma:taxonomyMulti="true" ma:sspId="f3f64381-af27-4bc9-81c0-3cb2584565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FastMetadata" ma:index="2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2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3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bbd15-56a6-4a36-99c3-e06f7c17aee8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63CE48-E667-4C66-A88B-B8527325CC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97CB13-8FBC-4014-8C4D-3BEDEAC91B7F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567D85AB-562A-46D5-93A3-5E9AA85E2E81}">
  <ds:schemaRefs>
    <ds:schemaRef ds:uri="http://schemas.microsoft.com/office/2006/metadata/properties"/>
    <ds:schemaRef ds:uri="http://schemas.microsoft.com/office/infopath/2007/PartnerControls"/>
    <ds:schemaRef ds:uri="e58eaca8-f4da-4d53-a948-ecd7d12d3e4a"/>
    <ds:schemaRef ds:uri="c82cca38-21c0-4085-b597-6714eaf117dc"/>
  </ds:schemaRefs>
</ds:datastoreItem>
</file>

<file path=customXml/itemProps4.xml><?xml version="1.0" encoding="utf-8"?>
<ds:datastoreItem xmlns:ds="http://schemas.openxmlformats.org/officeDocument/2006/customXml" ds:itemID="{986B33B8-05DE-4B5F-90E7-A165274732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8eaca8-f4da-4d53-a948-ecd7d12d3e4a"/>
    <ds:schemaRef ds:uri="c82cca38-21c0-4085-b597-6714eaf117dc"/>
    <ds:schemaRef ds:uri="11dbbd15-56a6-4a36-99c3-e06f7c17ae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Curt Fehse</dc:creator>
  <cp:lastModifiedBy>Curt Fehse</cp:lastModifiedBy>
  <cp:revision>1</cp:revision>
  <dcterms:created xsi:type="dcterms:W3CDTF">2026-08-17T09:06:11Z</dcterms:created>
  <dcterms:modified xsi:type="dcterms:W3CDTF">2026-08-17T09:20:05Z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0x010100709310C26895984B8A15B67BDB451BFB</vt:lpwstr>
  </property>
  <property fmtid="{D5CDD505-2E9C-101B-9397-08002B2CF9AE}" pid="3" name="Ansicht">
    <vt:lpwstr/>
  </property>
  <property fmtid="{D5CDD505-2E9C-101B-9397-08002B2CF9AE}" pid="4" name="Veranstaltungsart">
    <vt:lpwstr/>
  </property>
  <property fmtid="{D5CDD505-2E9C-101B-9397-08002B2CF9AE}" pid="5" name="MediaServiceImageTags">
    <vt:lpwstr/>
  </property>
  <property fmtid="{D5CDD505-2E9C-101B-9397-08002B2CF9AE}" pid="6" name="Zielgruppe">
    <vt:lpwstr/>
  </property>
  <property fmtid="{D5CDD505-2E9C-101B-9397-08002B2CF9AE}" pid="7" name="Inhalt">
    <vt:lpwstr/>
  </property>
  <property fmtid="{D5CDD505-2E9C-101B-9397-08002B2CF9AE}" pid="8" name="Bereich">
    <vt:lpwstr/>
  </property>
</Properties>
</file>