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sldIdLst>
    <p:sldId id="256" r:id="rId6"/>
    <p:sldId id="264" r:id="rId7"/>
    <p:sldId id="265" r:id="rId8"/>
    <p:sldId id="258" r:id="rId9"/>
    <p:sldId id="257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embeddedFontLst>
    <p:embeddedFont>
      <p:font typeface="Lumios Marker" panose="00000500000000000000" pitchFamily="2" charset="0"/>
      <p:regular r:id="rId16"/>
    </p:embeddedFont>
    <p:embeddedFont>
      <p:font typeface="Montserrat ExtraBold" panose="00000900000000000000" pitchFamily="2" charset="0"/>
      <p:bold r:id="rId17"/>
      <p:boldItalic r:id="rId18"/>
    </p:embeddedFont>
    <p:embeddedFont>
      <p:font typeface="Montserrat Medium" panose="00000600000000000000" pitchFamily="2" charset="0"/>
      <p:regular r:id="rId19"/>
      <p:italic r:id="rId20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E5E"/>
    <a:srgbClr val="006D8D"/>
    <a:srgbClr val="0092BD"/>
    <a:srgbClr val="7E1810"/>
    <a:srgbClr val="FFCC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8588D6-E9B2-47EB-B6EB-2627284C666C}" v="7" dt="2026-03-13T07:15:52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Lelle" userId="259d5844-2a7d-456c-af9e-828b4edb1cca" providerId="ADAL" clId="{94ACC998-5806-474B-B2DD-041443DC27BC}"/>
    <pc:docChg chg="modSld">
      <pc:chgData name="Andreas Lelle" userId="259d5844-2a7d-456c-af9e-828b4edb1cca" providerId="ADAL" clId="{94ACC998-5806-474B-B2DD-041443DC27BC}" dt="2026-03-17T14:23:42.492" v="11" actId="20577"/>
      <pc:docMkLst>
        <pc:docMk/>
      </pc:docMkLst>
      <pc:sldChg chg="modSp mod">
        <pc:chgData name="Andreas Lelle" userId="259d5844-2a7d-456c-af9e-828b4edb1cca" providerId="ADAL" clId="{94ACC998-5806-474B-B2DD-041443DC27BC}" dt="2026-03-17T14:23:42.492" v="11" actId="20577"/>
        <pc:sldMkLst>
          <pc:docMk/>
          <pc:sldMk cId="2891986454" sldId="257"/>
        </pc:sldMkLst>
        <pc:spChg chg="mod">
          <ac:chgData name="Andreas Lelle" userId="259d5844-2a7d-456c-af9e-828b4edb1cca" providerId="ADAL" clId="{94ACC998-5806-474B-B2DD-041443DC27BC}" dt="2026-03-17T14:23:42.492" v="11" actId="20577"/>
          <ac:spMkLst>
            <pc:docMk/>
            <pc:sldMk cId="2891986454" sldId="257"/>
            <ac:spMk id="4" creationId="{F1D6878B-5F7C-3FEE-881B-83C61F5D97D4}"/>
          </ac:spMkLst>
        </pc:spChg>
      </pc:sldChg>
    </pc:docChg>
  </pc:docChgLst>
  <pc:docChgLst>
    <pc:chgData name="Richard Schwartze" userId="0ba6d697-c710-4188-8710-b9a004419e76" providerId="ADAL" clId="{C667178C-79C1-4EB5-B458-D6CF01CEECAE}"/>
    <pc:docChg chg="custSel addSld modSld">
      <pc:chgData name="Richard Schwartze" userId="0ba6d697-c710-4188-8710-b9a004419e76" providerId="ADAL" clId="{C667178C-79C1-4EB5-B458-D6CF01CEECAE}" dt="2026-02-25T13:39:36.144" v="14" actId="962"/>
      <pc:docMkLst>
        <pc:docMk/>
      </pc:docMkLst>
      <pc:sldChg chg="addSp delSp modSp mod">
        <pc:chgData name="Richard Schwartze" userId="0ba6d697-c710-4188-8710-b9a004419e76" providerId="ADAL" clId="{C667178C-79C1-4EB5-B458-D6CF01CEECAE}" dt="2026-02-25T13:39:22.390" v="6" actId="27614"/>
        <pc:sldMkLst>
          <pc:docMk/>
          <pc:sldMk cId="3457300905" sldId="256"/>
        </pc:sldMkLst>
        <pc:picChg chg="add mod">
          <ac:chgData name="Richard Schwartze" userId="0ba6d697-c710-4188-8710-b9a004419e76" providerId="ADAL" clId="{C667178C-79C1-4EB5-B458-D6CF01CEECAE}" dt="2026-02-25T13:39:22.390" v="6" actId="27614"/>
          <ac:picMkLst>
            <pc:docMk/>
            <pc:sldMk cId="3457300905" sldId="256"/>
            <ac:picMk id="3" creationId="{AB7A5440-B5A8-84CD-508B-B8B25ECC475A}"/>
          </ac:picMkLst>
        </pc:picChg>
      </pc:sldChg>
      <pc:sldChg chg="addSp delSp modSp new mod">
        <pc:chgData name="Richard Schwartze" userId="0ba6d697-c710-4188-8710-b9a004419e76" providerId="ADAL" clId="{C667178C-79C1-4EB5-B458-D6CF01CEECAE}" dt="2026-02-25T13:39:28.612" v="10" actId="962"/>
        <pc:sldMkLst>
          <pc:docMk/>
          <pc:sldMk cId="3241670240" sldId="264"/>
        </pc:sldMkLst>
        <pc:picChg chg="add mod">
          <ac:chgData name="Richard Schwartze" userId="0ba6d697-c710-4188-8710-b9a004419e76" providerId="ADAL" clId="{C667178C-79C1-4EB5-B458-D6CF01CEECAE}" dt="2026-02-25T13:39:28.612" v="10" actId="962"/>
          <ac:picMkLst>
            <pc:docMk/>
            <pc:sldMk cId="3241670240" sldId="264"/>
            <ac:picMk id="5" creationId="{68D49269-5368-2D2F-9DBD-1988E003E273}"/>
          </ac:picMkLst>
        </pc:picChg>
      </pc:sldChg>
      <pc:sldChg chg="addSp delSp modSp new mod">
        <pc:chgData name="Richard Schwartze" userId="0ba6d697-c710-4188-8710-b9a004419e76" providerId="ADAL" clId="{C667178C-79C1-4EB5-B458-D6CF01CEECAE}" dt="2026-02-25T13:39:36.144" v="14" actId="962"/>
        <pc:sldMkLst>
          <pc:docMk/>
          <pc:sldMk cId="4143337252" sldId="265"/>
        </pc:sldMkLst>
        <pc:picChg chg="add mod">
          <ac:chgData name="Richard Schwartze" userId="0ba6d697-c710-4188-8710-b9a004419e76" providerId="ADAL" clId="{C667178C-79C1-4EB5-B458-D6CF01CEECAE}" dt="2026-02-25T13:39:36.144" v="14" actId="962"/>
          <ac:picMkLst>
            <pc:docMk/>
            <pc:sldMk cId="4143337252" sldId="265"/>
            <ac:picMk id="5" creationId="{9AE7162E-0EB3-8FC6-0B2F-F7F2639C326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F2F23-190C-9F56-F5B3-D8900E30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FAD544B-0CA5-D75E-24BE-448D4F061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5C1CEA-A79D-80A5-5EE3-7643D6CC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6D0B7-79E6-05D2-184C-74327E76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0D9C3A-7900-2712-5BE2-18881761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36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9A0376-1424-B69D-CA6A-3BF7E79C4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47F86C-5AFD-9191-6863-E6994FCFB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F1DC22-C6F0-8AEC-6CAF-DD3D070C6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D5DC56-F1FF-5F12-7EC3-43AB4547C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D69120-19D9-A78F-E08C-CC5C7A7B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28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B3A4A2-CCE3-FE80-0A34-580FC3782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C898D32-5C6C-30C0-5E5D-955B990D6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412109-662C-0DDB-A086-13C29389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FE64B0-10F2-564A-0AEB-166AD99D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F6049-58F5-F4A2-5F80-2DFC213A8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378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B7CEB5-B4D3-C08D-9EB5-C66C7ABB9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D22165-25DA-DE02-1199-D02383C48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2DFC13-4749-6286-B2CA-B1C85DB520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298D31-1D1D-0346-2DDC-9329E2194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21566A-B4FC-1696-7842-32F72AB2C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60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8256B-DDE0-AE1E-E393-43EDC7AA4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501C88-66D4-E40A-A331-E4AA479C3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88D6BB-A108-5DD1-8DAC-D85D6AB0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2A2A9B-48C5-2FC3-8985-64C220C4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8882F9-8F1A-BDF3-CA34-30D3C2E5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60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CA20F-3085-3213-726A-2E87CAC9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C0D297-7069-5014-EA9D-C5F8A6103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ABD33C1-A9CD-5913-ABB2-81162765B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ADC0FC6-90C8-B2C4-5752-07D1CA17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8BC884-DB8C-61F3-D5BA-F4E5A6C92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DFE571-BFBA-2C08-1D5E-9D88EF7F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289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A32D4-28B5-8FB5-13AF-DF715A73A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C4E2F8-FA37-C250-FBE0-17C281704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0D0F863-0882-A992-9980-20C2588243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1CEEFA-6D0B-94B4-8BEB-18C0FA17D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56B4D4-9ECC-89AE-93EE-AA76AAF75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56706D-DD48-B244-FA87-42446F30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4D7535E-F94F-50A7-A3BE-13C1AC7AC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46C42B-BD24-383D-F87F-A91A96A6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90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AED4CF-9BE9-2258-7A0C-C15BA468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941D2E-1A18-1C7C-39BD-00B76BD7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1FCDEA-0F8F-13EF-2B69-B3EC91A2F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034C674-8ED4-3A87-43D5-58073123B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61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9B4501-103A-F647-5AEC-C8E8A7B8F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6B20D3-5170-1340-4070-E29CD4CB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C9A841-FA8E-FB65-09E6-C3C8496A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9062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B0132-40FE-D118-EBBD-5F91FC62D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B5EC95-BBA9-9E9B-2401-028B85FD7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2A519B-5A6F-C180-6BBA-5BCE6FE6A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13FA425-200C-9E63-1CF6-A1D23342F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CF8CA9-92E1-FEB9-5A76-747567959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3CE755-7766-98B8-61C9-9D5FCFC1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2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40013-E4A6-D6AD-7FD5-68291969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E772255-0B9C-4516-C9C5-B117FAFD2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3AFA99-3189-C7AA-580A-CF6B0AA15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79E12F-7C65-ED86-F369-CE1FE0C0B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1E5F5E-B935-4B5A-AB0D-E07CD779F6C0}" type="datetimeFigureOut">
              <a:rPr lang="de-DE" smtClean="0"/>
              <a:t>17.03.2026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058C75-541B-6077-AA87-DF3699FF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EF0E88-4E3B-50F3-BBA0-A9D589E5B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91096-F130-47A9-B6C7-75A6E96FCD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523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AAB2C58-98E8-3964-1629-F7F29E2D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3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417ECF-6AA2-69F1-613F-DF4BAD65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14400"/>
            <a:ext cx="105156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97B011-EB94-544B-0378-81C2ACEED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56491096-F130-47A9-B6C7-75A6E96FCD5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76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06D8D"/>
          </a:solidFill>
          <a:latin typeface="Montserrat ExtraBold" panose="000009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 Medium" panose="000006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oster, Grafikdesign, Kunst enthält.&#10;&#10;KI-generierte Inhalte können fehlerhaft sein.">
            <a:extLst>
              <a:ext uri="{FF2B5EF4-FFF2-40B4-BE49-F238E27FC236}">
                <a16:creationId xmlns:a16="http://schemas.microsoft.com/office/drawing/2014/main" id="{AB7A5440-B5A8-84CD-508B-B8B25ECC4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0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Baum, Landfahrzeug enthält.&#10;&#10;KI-generierte Inhalte können fehlerhaft sein.">
            <a:extLst>
              <a:ext uri="{FF2B5EF4-FFF2-40B4-BE49-F238E27FC236}">
                <a16:creationId xmlns:a16="http://schemas.microsoft.com/office/drawing/2014/main" id="{12F60D2C-AAD5-C7F7-BED0-339EAB74F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5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Poster, Statue, Kunst enthält.&#10;&#10;KI-generierte Inhalte können fehlerhaft sein.">
            <a:extLst>
              <a:ext uri="{FF2B5EF4-FFF2-40B4-BE49-F238E27FC236}">
                <a16:creationId xmlns:a16="http://schemas.microsoft.com/office/drawing/2014/main" id="{68D49269-5368-2D2F-9DBD-1988E003E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7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Poster, Grafikdesign, Kunst enthält.&#10;&#10;KI-generierte Inhalte können fehlerhaft sein.">
            <a:extLst>
              <a:ext uri="{FF2B5EF4-FFF2-40B4-BE49-F238E27FC236}">
                <a16:creationId xmlns:a16="http://schemas.microsoft.com/office/drawing/2014/main" id="{9AE7162E-0EB3-8FC6-0B2F-F7F2639C3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337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Wasser, Türkis, Azurblau, Blau enthält.&#10;&#10;KI-generierte Inhalte können fehlerhaft sein.">
            <a:extLst>
              <a:ext uri="{FF2B5EF4-FFF2-40B4-BE49-F238E27FC236}">
                <a16:creationId xmlns:a16="http://schemas.microsoft.com/office/drawing/2014/main" id="{494D311E-9071-1EE0-F914-33A3A3F8E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4FAD59-2D2B-61CC-793D-CA5E92EC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770" y="800553"/>
            <a:ext cx="10515600" cy="433161"/>
          </a:xfrm>
        </p:spPr>
        <p:txBody>
          <a:bodyPr>
            <a:normAutofit fontScale="90000"/>
          </a:bodyPr>
          <a:lstStyle/>
          <a:p>
            <a:r>
              <a:rPr lang="de-DE">
                <a:solidFill>
                  <a:schemeClr val="bg1"/>
                </a:solidFill>
              </a:rPr>
              <a:t>Content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FA8D80E-1142-D5F4-36B6-207BCE0D08D1}"/>
              </a:ext>
            </a:extLst>
          </p:cNvPr>
          <p:cNvSpPr txBox="1">
            <a:spLocks/>
          </p:cNvSpPr>
          <p:nvPr/>
        </p:nvSpPr>
        <p:spPr>
          <a:xfrm>
            <a:off x="992413" y="1494973"/>
            <a:ext cx="10923814" cy="3947887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General information	2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Previous EHC	3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Timeline for EHC 2025	4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Programme information	5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Promotional activities	7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Congress Centre Lisbon | plans	8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Catering concept	10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Benefits of the hybrid congress	11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Sponsoring options	12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>
                <a:solidFill>
                  <a:srgbClr val="ECBE5E"/>
                </a:solidFill>
              </a:rPr>
              <a:t>	</a:t>
            </a:r>
            <a:r>
              <a:rPr lang="en-GB" sz="1600" b="0">
                <a:solidFill>
                  <a:srgbClr val="ECBE5E"/>
                </a:solidFill>
              </a:rPr>
              <a:t>Sponsoring	13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Exhibition	14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Programme | stream | sessions	16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Congress &amp; printed materials	19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Mailing | marketing	20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Branding on-site	21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Branding on-site | digital options	23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Branding online	24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App	25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Miscellaneous	26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rgbClr val="ECBE5E"/>
                </a:solidFill>
              </a:rPr>
              <a:t>	Venue branding	27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363538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Contact 	39</a:t>
            </a:r>
          </a:p>
          <a:p>
            <a:pPr marL="0" indent="0" defTabSz="2424113">
              <a:lnSpc>
                <a:spcPts val="2600"/>
              </a:lnSpc>
              <a:spcBef>
                <a:spcPts val="0"/>
              </a:spcBef>
              <a:buNone/>
              <a:tabLst>
                <a:tab pos="714375" algn="l"/>
                <a:tab pos="4208463" algn="r"/>
              </a:tabLst>
            </a:pPr>
            <a:r>
              <a:rPr lang="en-GB" sz="1600" b="0">
                <a:solidFill>
                  <a:schemeClr val="bg1"/>
                </a:solidFill>
              </a:rPr>
              <a:t>General terms and conditions	40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06490A0E-5A75-0865-4192-1F8301DEAE06}"/>
              </a:ext>
            </a:extLst>
          </p:cNvPr>
          <p:cNvSpPr txBox="1">
            <a:spLocks/>
          </p:cNvSpPr>
          <p:nvPr/>
        </p:nvSpPr>
        <p:spPr>
          <a:xfrm rot="21394011">
            <a:off x="8248460" y="5095536"/>
            <a:ext cx="4738683" cy="1738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rgbClr val="0092BD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de-DE" sz="3600" err="1">
                <a:solidFill>
                  <a:schemeClr val="bg1"/>
                </a:solidFill>
                <a:latin typeface="Lumios Marker" panose="00000500000000000000" pitchFamily="50" charset="0"/>
              </a:rPr>
              <a:t>Don‘t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</a:t>
            </a:r>
            <a:r>
              <a:rPr lang="de-DE" sz="3200">
                <a:solidFill>
                  <a:schemeClr val="bg1"/>
                </a:solidFill>
                <a:latin typeface="Lumios Marker" panose="00000500000000000000" pitchFamily="50" charset="0"/>
              </a:rPr>
              <a:t>miss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</a:t>
            </a:r>
            <a:r>
              <a:rPr lang="de-DE" sz="3600" err="1">
                <a:solidFill>
                  <a:schemeClr val="bg1"/>
                </a:solidFill>
                <a:latin typeface="Lumios Marker" panose="00000500000000000000" pitchFamily="50" charset="0"/>
              </a:rPr>
              <a:t>this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</a:t>
            </a:r>
            <a:r>
              <a:rPr lang="de-DE" sz="3600" err="1">
                <a:solidFill>
                  <a:schemeClr val="bg1"/>
                </a:solidFill>
                <a:latin typeface="Lumios Marker" panose="00000500000000000000" pitchFamily="50" charset="0"/>
              </a:rPr>
              <a:t>special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</a:t>
            </a:r>
          </a:p>
          <a:p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    </a:t>
            </a:r>
            <a:r>
              <a:rPr lang="de-DE" sz="3600" err="1">
                <a:solidFill>
                  <a:schemeClr val="bg1"/>
                </a:solidFill>
                <a:latin typeface="Lumios Marker" panose="00000500000000000000" pitchFamily="50" charset="0"/>
              </a:rPr>
              <a:t>anniversary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 </a:t>
            </a:r>
            <a:r>
              <a:rPr lang="de-DE" sz="3600" err="1">
                <a:solidFill>
                  <a:schemeClr val="bg1"/>
                </a:solidFill>
                <a:latin typeface="Lumios Marker" panose="00000500000000000000" pitchFamily="50" charset="0"/>
              </a:rPr>
              <a:t>edition</a:t>
            </a:r>
            <a:r>
              <a:rPr lang="de-DE" sz="3600">
                <a:solidFill>
                  <a:schemeClr val="bg1"/>
                </a:solidFill>
                <a:latin typeface="Lumios Marker" panose="00000500000000000000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71718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Menschliches Gesicht, Kleidung, Mann, Lächeln enthält.&#10;&#10;KI-generierte Inhalte können fehlerhaft sein.">
            <a:extLst>
              <a:ext uri="{FF2B5EF4-FFF2-40B4-BE49-F238E27FC236}">
                <a16:creationId xmlns:a16="http://schemas.microsoft.com/office/drawing/2014/main" id="{B1577DE0-2B70-DB44-8A54-3D9D2C490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0"/>
          <a:stretch>
            <a:fillRect/>
          </a:stretch>
        </p:blipFill>
        <p:spPr>
          <a:xfrm>
            <a:off x="-1124600" y="2627086"/>
            <a:ext cx="7793935" cy="3615642"/>
          </a:xfrm>
          <a:prstGeom prst="rect">
            <a:avLst/>
          </a:prstGeom>
        </p:spPr>
      </p:pic>
      <p:pic>
        <p:nvPicPr>
          <p:cNvPr id="9" name="Inhaltsplatzhalter 8" descr="Ein Bild, das Wasser, Türkis, Azurblau, Blau enthält.&#10;&#10;KI-generierte Inhalte können fehlerhaft sein.">
            <a:extLst>
              <a:ext uri="{FF2B5EF4-FFF2-40B4-BE49-F238E27FC236}">
                <a16:creationId xmlns:a16="http://schemas.microsoft.com/office/drawing/2014/main" id="{6669D7C9-B7F4-97DA-9BD3-F08951AC1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2" t="17094" r="3013" b="7408"/>
          <a:stretch>
            <a:fillRect/>
          </a:stretch>
        </p:blipFill>
        <p:spPr>
          <a:xfrm>
            <a:off x="6226628" y="1244827"/>
            <a:ext cx="5598011" cy="5177746"/>
          </a:xfrm>
          <a:prstGeom prst="roundRect">
            <a:avLst>
              <a:gd name="adj" fmla="val 1774"/>
            </a:avLst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9432D6-9532-C456-61B1-EE70B91E6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181"/>
            <a:ext cx="10515600" cy="433161"/>
          </a:xfrm>
        </p:spPr>
        <p:txBody>
          <a:bodyPr>
            <a:normAutofit fontScale="90000"/>
          </a:bodyPr>
          <a:lstStyle/>
          <a:p>
            <a:r>
              <a:rPr lang="de-DE"/>
              <a:t>General </a:t>
            </a:r>
            <a:r>
              <a:rPr lang="de-DE" err="1"/>
              <a:t>information</a:t>
            </a:r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1D6878B-5F7C-3FEE-881B-83C61F5D97D4}"/>
              </a:ext>
            </a:extLst>
          </p:cNvPr>
          <p:cNvSpPr txBox="1">
            <a:spLocks/>
          </p:cNvSpPr>
          <p:nvPr/>
        </p:nvSpPr>
        <p:spPr>
          <a:xfrm>
            <a:off x="919844" y="1418997"/>
            <a:ext cx="5727699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006D8D"/>
                </a:solidFill>
                <a:latin typeface="Montserrat ExtraBold" panose="00000900000000000000" pitchFamily="50" charset="0"/>
              </a:rPr>
              <a:t>Venue and date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hub27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9–12 </a:t>
            </a:r>
            <a:r>
              <a:rPr lang="de-DE" sz="1600" dirty="0" err="1">
                <a:solidFill>
                  <a:schemeClr val="bg2">
                    <a:lumMod val="25000"/>
                  </a:schemeClr>
                </a:solidFill>
              </a:rPr>
              <a:t>December</a:t>
            </a:r>
            <a:r>
              <a:rPr lang="de-DE" sz="1600" dirty="0">
                <a:solidFill>
                  <a:schemeClr val="bg2">
                    <a:lumMod val="25000"/>
                  </a:schemeClr>
                </a:solidFill>
              </a:rPr>
              <a:t> 2026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>
              <a:solidFill>
                <a:srgbClr val="006D8D"/>
              </a:solidFill>
              <a:latin typeface="Montserrat ExtraBold" panose="000009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1600" dirty="0">
              <a:solidFill>
                <a:srgbClr val="006D8D"/>
              </a:solidFill>
              <a:latin typeface="Montserrat ExtraBold" panose="00000900000000000000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1600" dirty="0">
                <a:solidFill>
                  <a:srgbClr val="006D8D"/>
                </a:solidFill>
                <a:latin typeface="Montserrat ExtraBold" panose="00000900000000000000" pitchFamily="50" charset="0"/>
              </a:rPr>
              <a:t>Congress </a:t>
            </a:r>
            <a:r>
              <a:rPr lang="de-DE" sz="1600" dirty="0" err="1">
                <a:solidFill>
                  <a:srgbClr val="006D8D"/>
                </a:solidFill>
                <a:latin typeface="Montserrat ExtraBold" panose="00000900000000000000" pitchFamily="50" charset="0"/>
              </a:rPr>
              <a:t>co-chairs</a:t>
            </a:r>
            <a:endParaRPr lang="de-DE" sz="1600" dirty="0">
              <a:solidFill>
                <a:srgbClr val="006D8D"/>
              </a:solidFill>
              <a:latin typeface="Montserrat ExtraBold" panose="00000900000000000000" pitchFamily="50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9527685-998F-5A83-013F-B3C7CCDAD5B7}"/>
              </a:ext>
            </a:extLst>
          </p:cNvPr>
          <p:cNvSpPr txBox="1">
            <a:spLocks/>
          </p:cNvSpPr>
          <p:nvPr/>
        </p:nvSpPr>
        <p:spPr>
          <a:xfrm>
            <a:off x="6342743" y="1320802"/>
            <a:ext cx="5471884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de-DE" sz="1600">
                <a:solidFill>
                  <a:srgbClr val="ECBE5E"/>
                </a:solidFill>
              </a:rPr>
              <a:t>Hosting </a:t>
            </a:r>
            <a:r>
              <a:rPr lang="de-DE" sz="1600" err="1">
                <a:solidFill>
                  <a:srgbClr val="ECBE5E"/>
                </a:solidFill>
              </a:rPr>
              <a:t>society</a:t>
            </a:r>
            <a:endParaRPr lang="de-DE" sz="1600">
              <a:solidFill>
                <a:srgbClr val="ECBE5E"/>
              </a:solidFill>
            </a:endParaRPr>
          </a:p>
          <a:p>
            <a:pPr marL="0" indent="0" defTabSz="2424113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778125" algn="l"/>
              </a:tabLst>
            </a:pPr>
            <a:r>
              <a:rPr lang="en-GB" sz="1600" b="1">
                <a:solidFill>
                  <a:schemeClr val="bg1"/>
                </a:solidFill>
                <a:latin typeface="Montserrat ExtraBold" panose="00000900000000000000" pitchFamily="50" charset="0"/>
              </a:rPr>
              <a:t>EUROPEAN HEADACHE FEDERATION</a:t>
            </a:r>
          </a:p>
          <a:p>
            <a:pPr marL="0" indent="0" defTabSz="2424113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778125" algn="l"/>
              </a:tabLst>
            </a:pPr>
            <a:r>
              <a:rPr lang="en-GB" sz="1600" b="0">
                <a:solidFill>
                  <a:schemeClr val="bg1"/>
                </a:solidFill>
              </a:rPr>
              <a:t>The EHF was founded in 1992 to help improving the life of people affected by headache. </a:t>
            </a:r>
          </a:p>
          <a:p>
            <a:pPr marL="0" indent="0" defTabSz="2424113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778125" algn="l"/>
              </a:tabLst>
            </a:pPr>
            <a:r>
              <a:rPr lang="en-GB" sz="1600" b="0">
                <a:solidFill>
                  <a:schemeClr val="bg1"/>
                </a:solidFill>
              </a:rPr>
              <a:t>The non-profit organisation is working to improve awareness of headache disorders and to educate European key players on headache topics.</a:t>
            </a:r>
          </a:p>
          <a:p>
            <a:pPr marL="0" indent="0" defTabSz="2424113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778125" algn="l"/>
              </a:tabLst>
            </a:pPr>
            <a:r>
              <a:rPr lang="en-GB" sz="1600" b="0">
                <a:solidFill>
                  <a:schemeClr val="bg1"/>
                </a:solidFill>
                <a:latin typeface="Montserrat ExtraBold" panose="00000900000000000000" pitchFamily="50" charset="0"/>
              </a:rPr>
              <a:t>ehf-headache.com</a:t>
            </a:r>
          </a:p>
          <a:p>
            <a:pPr marL="0" indent="0" defTabSz="2424113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778125" algn="l"/>
              </a:tabLst>
            </a:pPr>
            <a:endParaRPr lang="en-GB" sz="1600" b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de-DE" sz="1600">
              <a:solidFill>
                <a:schemeClr val="bg1"/>
              </a:solidFill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54DE3B03-F14C-5BC3-B125-EB41E1FDF928}"/>
              </a:ext>
            </a:extLst>
          </p:cNvPr>
          <p:cNvSpPr/>
          <p:nvPr/>
        </p:nvSpPr>
        <p:spPr>
          <a:xfrm>
            <a:off x="-1066544" y="5482547"/>
            <a:ext cx="6720113" cy="940025"/>
          </a:xfrm>
          <a:prstGeom prst="roundRect">
            <a:avLst>
              <a:gd name="adj" fmla="val 11368"/>
            </a:avLst>
          </a:prstGeom>
          <a:solidFill>
            <a:srgbClr val="7E18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E6739D32-05AD-2DCB-AA26-4220A1470852}"/>
              </a:ext>
            </a:extLst>
          </p:cNvPr>
          <p:cNvSpPr txBox="1">
            <a:spLocks/>
          </p:cNvSpPr>
          <p:nvPr/>
        </p:nvSpPr>
        <p:spPr>
          <a:xfrm>
            <a:off x="967888" y="5497062"/>
            <a:ext cx="2181711" cy="120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>
                <a:solidFill>
                  <a:schemeClr val="bg1"/>
                </a:solidFill>
              </a:rPr>
              <a:t>Professor</a:t>
            </a:r>
          </a:p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 b="1">
                <a:solidFill>
                  <a:schemeClr val="bg1"/>
                </a:solidFill>
                <a:latin typeface="Montserrat ExtraBold" panose="00000900000000000000" pitchFamily="50" charset="0"/>
              </a:rPr>
              <a:t>Uwe Reuter</a:t>
            </a:r>
          </a:p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 b="0">
                <a:solidFill>
                  <a:schemeClr val="bg1"/>
                </a:solidFill>
              </a:rPr>
              <a:t>Berlin (Germany)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F24A4F6A-5809-4351-BC94-4AA55136F33B}"/>
              </a:ext>
            </a:extLst>
          </p:cNvPr>
          <p:cNvSpPr txBox="1">
            <a:spLocks/>
          </p:cNvSpPr>
          <p:nvPr/>
        </p:nvSpPr>
        <p:spPr>
          <a:xfrm>
            <a:off x="3379983" y="5497062"/>
            <a:ext cx="2181711" cy="1208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 Medium" panose="000006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>
                <a:solidFill>
                  <a:schemeClr val="bg1"/>
                </a:solidFill>
              </a:rPr>
              <a:t>Professor</a:t>
            </a:r>
          </a:p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 b="1">
                <a:solidFill>
                  <a:schemeClr val="bg1"/>
                </a:solidFill>
                <a:latin typeface="Montserrat ExtraBold" panose="00000900000000000000" pitchFamily="50" charset="0"/>
              </a:rPr>
              <a:t>Mark </a:t>
            </a:r>
            <a:r>
              <a:rPr lang="en-GB" sz="1600" b="1" err="1">
                <a:solidFill>
                  <a:schemeClr val="bg1"/>
                </a:solidFill>
                <a:latin typeface="Montserrat ExtraBold" panose="00000900000000000000" pitchFamily="50" charset="0"/>
              </a:rPr>
              <a:t>Braschinsky</a:t>
            </a:r>
            <a:endParaRPr lang="en-GB" sz="1600" b="1">
              <a:solidFill>
                <a:schemeClr val="bg1"/>
              </a:solidFill>
              <a:latin typeface="Montserrat ExtraBold" panose="00000900000000000000" pitchFamily="50" charset="0"/>
            </a:endParaRPr>
          </a:p>
          <a:p>
            <a:pPr marL="0" indent="0" defTabSz="2424113">
              <a:lnSpc>
                <a:spcPts val="2200"/>
              </a:lnSpc>
              <a:spcBef>
                <a:spcPts val="0"/>
              </a:spcBef>
              <a:buNone/>
              <a:tabLst>
                <a:tab pos="2778125" algn="l"/>
              </a:tabLst>
            </a:pPr>
            <a:r>
              <a:rPr lang="en-GB" sz="1600" b="0">
                <a:solidFill>
                  <a:schemeClr val="bg1"/>
                </a:solidFill>
              </a:rPr>
              <a:t>Tartu (Estonia)</a:t>
            </a:r>
          </a:p>
        </p:txBody>
      </p:sp>
      <p:pic>
        <p:nvPicPr>
          <p:cNvPr id="20" name="Grafik 19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035A5EFA-F190-A209-1439-8F007A87A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28995" r="24167" b="28677"/>
          <a:stretch>
            <a:fillRect/>
          </a:stretch>
        </p:blipFill>
        <p:spPr>
          <a:xfrm>
            <a:off x="6299200" y="5297711"/>
            <a:ext cx="2194556" cy="10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8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Himmel, draußen, Wolke, Skyline enthält.&#10;&#10;KI-generierte Inhalte können fehlerhaft sein.">
            <a:extLst>
              <a:ext uri="{FF2B5EF4-FFF2-40B4-BE49-F238E27FC236}">
                <a16:creationId xmlns:a16="http://schemas.microsoft.com/office/drawing/2014/main" id="{CB91530A-5E15-3BE4-B3C9-B1EA8E9C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9" b="3573"/>
          <a:stretch>
            <a:fillRect/>
          </a:stretch>
        </p:blipFill>
        <p:spPr>
          <a:xfrm>
            <a:off x="0" y="1451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8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Handschrift, Wolke enthält.&#10;&#10;KI-generierte Inhalte können fehlerhaft sein.">
            <a:extLst>
              <a:ext uri="{FF2B5EF4-FFF2-40B4-BE49-F238E27FC236}">
                <a16:creationId xmlns:a16="http://schemas.microsoft.com/office/drawing/2014/main" id="{F062A4CA-38B1-197F-7737-F6D434FFD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2204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02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Himmel, Weg, Gebäude enthält.&#10;&#10;KI-generierte Inhalte können fehlerhaft sein.">
            <a:extLst>
              <a:ext uri="{FF2B5EF4-FFF2-40B4-BE49-F238E27FC236}">
                <a16:creationId xmlns:a16="http://schemas.microsoft.com/office/drawing/2014/main" id="{123343C0-1EB8-5E9F-7E53-479F5A7F2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1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draußen, Gebäude, Straße enthält.&#10;&#10;KI-generierte Inhalte können fehlerhaft sein.">
            <a:extLst>
              <a:ext uri="{FF2B5EF4-FFF2-40B4-BE49-F238E27FC236}">
                <a16:creationId xmlns:a16="http://schemas.microsoft.com/office/drawing/2014/main" id="{BABF7F49-325E-3794-3476-B7F5CA7DB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96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32a69afe9334bacac5402d80fafca96 xmlns="e58eaca8-f4da-4d53-a948-ecd7d12d3e4a">
      <Terms xmlns="http://schemas.microsoft.com/office/infopath/2007/PartnerControls"/>
    </c32a69afe9334bacac5402d80fafca96>
    <f84c44bcf12e43a0bfbdbe18a4aa4c85 xmlns="e58eaca8-f4da-4d53-a948-ecd7d12d3e4a">
      <Terms xmlns="http://schemas.microsoft.com/office/infopath/2007/PartnerControls"/>
    </f84c44bcf12e43a0bfbdbe18a4aa4c85>
    <TaxCatchAll xmlns="e58eaca8-f4da-4d53-a948-ecd7d12d3e4a" xsi:nil="true"/>
    <je222cc3316e49e0b13fcbd552ff3abd xmlns="e58eaca8-f4da-4d53-a948-ecd7d12d3e4a">
      <Terms xmlns="http://schemas.microsoft.com/office/infopath/2007/PartnerControls"/>
    </je222cc3316e49e0b13fcbd552ff3abd>
    <j04ab1e59a7b4012bcf9efb82787d622 xmlns="e58eaca8-f4da-4d53-a948-ecd7d12d3e4a">
      <Terms xmlns="http://schemas.microsoft.com/office/infopath/2007/PartnerControls"/>
    </j04ab1e59a7b4012bcf9efb82787d622>
    <lcf76f155ced4ddcb4097134ff3c332f xmlns="c82cca38-21c0-4085-b597-6714eaf117dc">
      <Terms xmlns="http://schemas.microsoft.com/office/infopath/2007/PartnerControls"/>
    </lcf76f155ced4ddcb4097134ff3c332f>
    <f34ad291bcd142b8b3d5d74d8ca9d0a9 xmlns="e58eaca8-f4da-4d53-a948-ecd7d12d3e4a">
      <Terms xmlns="http://schemas.microsoft.com/office/infopath/2007/PartnerControls"/>
    </f34ad291bcd142b8b3d5d74d8ca9d0a9>
    <k468628171ba49daa2402c9cfebc3f53 xmlns="e58eaca8-f4da-4d53-a948-ecd7d12d3e4a">
      <Terms xmlns="http://schemas.microsoft.com/office/infopath/2007/PartnerControls"/>
    </k468628171ba49daa2402c9cfebc3f53>
  </documentManagement>
</p:properties>
</file>

<file path=customXml/item2.xml><?xml version="1.0" encoding="utf-8"?>
<?mso-contentType ?>
<SharedContentType xmlns="Microsoft.SharePoint.Taxonomy.ContentTypeSync" SourceId="f3f64381-af27-4bc9-81c0-3cb258456522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09310C26895984B8A15B67BDB451BFB" ma:contentTypeVersion="18" ma:contentTypeDescription="Ein neues Dokument erstellen." ma:contentTypeScope="" ma:versionID="6f8986ccae14572ca2f68ca5298838ac">
  <xsd:schema xmlns:xsd="http://www.w3.org/2001/XMLSchema" xmlns:xs="http://www.w3.org/2001/XMLSchema" xmlns:p="http://schemas.microsoft.com/office/2006/metadata/properties" xmlns:ns2="e58eaca8-f4da-4d53-a948-ecd7d12d3e4a" xmlns:ns3="c82cca38-21c0-4085-b597-6714eaf117dc" xmlns:ns4="11dbbd15-56a6-4a36-99c3-e06f7c17aee8" targetNamespace="http://schemas.microsoft.com/office/2006/metadata/properties" ma:root="true" ma:fieldsID="eca75c8c8001ac3995195640a5ba6070" ns2:_="" ns3:_="" ns4:_="">
    <xsd:import namespace="e58eaca8-f4da-4d53-a948-ecd7d12d3e4a"/>
    <xsd:import namespace="c82cca38-21c0-4085-b597-6714eaf117dc"/>
    <xsd:import namespace="11dbbd15-56a6-4a36-99c3-e06f7c17aee8"/>
    <xsd:element name="properties">
      <xsd:complexType>
        <xsd:sequence>
          <xsd:element name="documentManagement">
            <xsd:complexType>
              <xsd:all>
                <xsd:element ref="ns2:je222cc3316e49e0b13fcbd552ff3abd" minOccurs="0"/>
                <xsd:element ref="ns2:TaxCatchAll" minOccurs="0"/>
                <xsd:element ref="ns2:TaxCatchAllLabel" minOccurs="0"/>
                <xsd:element ref="ns2:j04ab1e59a7b4012bcf9efb82787d622" minOccurs="0"/>
                <xsd:element ref="ns2:c32a69afe9334bacac5402d80fafca96" minOccurs="0"/>
                <xsd:element ref="ns2:f34ad291bcd142b8b3d5d74d8ca9d0a9" minOccurs="0"/>
                <xsd:element ref="ns2:f84c44bcf12e43a0bfbdbe18a4aa4c85" minOccurs="0"/>
                <xsd:element ref="ns2:k468628171ba49daa2402c9cfebc3f53" minOccurs="0"/>
                <xsd:element ref="ns3:MediaServiceSearchProperties" minOccurs="0"/>
                <xsd:element ref="ns3:MediaService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ServiceObjectDetectorVersion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eaca8-f4da-4d53-a948-ecd7d12d3e4a" elementFormDefault="qualified">
    <xsd:import namespace="http://schemas.microsoft.com/office/2006/documentManagement/types"/>
    <xsd:import namespace="http://schemas.microsoft.com/office/infopath/2007/PartnerControls"/>
    <xsd:element name="je222cc3316e49e0b13fcbd552ff3abd" ma:index="8" nillable="true" ma:taxonomy="true" ma:internalName="je222cc3316e49e0b13fcbd552ff3abd" ma:taxonomyFieldName="Bereich" ma:displayName="Schwerpunkt" ma:fieldId="{3e222cc3-316e-49e0-b13f-cbd552ff3abd}" ma:taxonomyMulti="true" ma:sspId="f3f64381-af27-4bc9-81c0-3cb258456522" ma:termSetId="31a39be6-b047-46f5-866d-fce30be815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f48e8422-f762-4acc-b992-766b154c5b71}" ma:internalName="TaxCatchAll" ma:showField="CatchAllData" ma:web="11dbbd15-56a6-4a36-99c3-e06f7c17ae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48e8422-f762-4acc-b992-766b154c5b71}" ma:internalName="TaxCatchAllLabel" ma:readOnly="true" ma:showField="CatchAllDataLabel" ma:web="11dbbd15-56a6-4a36-99c3-e06f7c17ae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j04ab1e59a7b4012bcf9efb82787d622" ma:index="12" nillable="true" ma:taxonomy="true" ma:internalName="j04ab1e59a7b4012bcf9efb82787d622" ma:taxonomyFieldName="Ansicht" ma:displayName="Ansicht" ma:fieldId="{304ab1e5-9a7b-4012-bcf9-efb82787d622}" ma:sspId="f3f64381-af27-4bc9-81c0-3cb258456522" ma:termSetId="386e3457-ca13-4b8f-8a4a-f636464036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32a69afe9334bacac5402d80fafca96" ma:index="14" nillable="true" ma:taxonomy="true" ma:internalName="c32a69afe9334bacac5402d80fafca96" ma:taxonomyFieldName="Zielgruppe" ma:displayName="Zielgruppe" ma:fieldId="{c32a69af-e933-4bac-ac54-02d80fafca96}" ma:taxonomyMulti="true" ma:sspId="f3f64381-af27-4bc9-81c0-3cb258456522" ma:termSetId="ef5f3e4b-21f5-4de4-93d0-a9cf627a48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34ad291bcd142b8b3d5d74d8ca9d0a9" ma:index="16" nillable="true" ma:taxonomy="true" ma:internalName="f34ad291bcd142b8b3d5d74d8ca9d0a9" ma:taxonomyFieldName="Inhalt" ma:displayName="Inhalt" ma:indexed="true" ma:fieldId="{f34ad291-bcd1-42b8-b3d5-d74d8ca9d0a9}" ma:sspId="f3f64381-af27-4bc9-81c0-3cb258456522" ma:termSetId="10c83f4d-74ea-4375-83f7-f3727e530f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84c44bcf12e43a0bfbdbe18a4aa4c85" ma:index="18" nillable="true" ma:taxonomy="true" ma:internalName="f84c44bcf12e43a0bfbdbe18a4aa4c85" ma:taxonomyFieldName="Darstellung" ma:displayName="Darstellung" ma:fieldId="{f84c44bc-f12e-43a0-bfbd-be18a4aa4c85}" ma:taxonomyMulti="true" ma:sspId="f3f64381-af27-4bc9-81c0-3cb258456522" ma:termSetId="d9ee473b-00c4-420f-81ca-d2d4fa7857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468628171ba49daa2402c9cfebc3f53" ma:index="20" nillable="true" ma:taxonomy="true" ma:internalName="k468628171ba49daa2402c9cfebc3f53" ma:taxonomyFieldName="Veranstaltungsart" ma:displayName="Veranstaltungsart" ma:fieldId="{44686281-71ba-49da-a240-2c9cfebc3f53}" ma:taxonomyMulti="true" ma:sspId="f3f64381-af27-4bc9-81c0-3cb258456522" ma:termSetId="efc8b136-9e97-4257-829c-d6c9a4958b6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2cca38-21c0-4085-b597-6714eaf117dc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Bildmarkierungen" ma:readOnly="false" ma:fieldId="{5cf76f15-5ced-4ddc-b409-7134ff3c332f}" ma:taxonomyMulti="true" ma:sspId="f3f64381-af27-4bc9-81c0-3cb2584565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4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3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bbd15-56a6-4a36-99c3-e06f7c17aee8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8588C3-0327-447E-9C58-55CA37C9C253}">
  <ds:schemaRefs>
    <ds:schemaRef ds:uri="11dbbd15-56a6-4a36-99c3-e06f7c17aee8"/>
    <ds:schemaRef ds:uri="c82cca38-21c0-4085-b597-6714eaf117dc"/>
    <ds:schemaRef ds:uri="e58eaca8-f4da-4d53-a948-ecd7d12d3e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FF0872-A1D2-4717-9295-59CEB073CE8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43A68EC-48A7-45E3-8ACA-783C136E00B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5B9DC45-6E0E-4D24-B6DD-E20CA0E3FA5E}">
  <ds:schemaRefs>
    <ds:schemaRef ds:uri="11dbbd15-56a6-4a36-99c3-e06f7c17aee8"/>
    <ds:schemaRef ds:uri="c82cca38-21c0-4085-b597-6714eaf117dc"/>
    <ds:schemaRef ds:uri="e58eaca8-f4da-4d53-a948-ecd7d12d3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</Words>
  <Application>Microsoft Office PowerPoint</Application>
  <PresentationFormat>Breitbild</PresentationFormat>
  <Paragraphs>43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Lumios Marker</vt:lpstr>
      <vt:lpstr>Montserrat Medium</vt:lpstr>
      <vt:lpstr>Montserrat ExtraBold</vt:lpstr>
      <vt:lpstr>Arial</vt:lpstr>
      <vt:lpstr>Office</vt:lpstr>
      <vt:lpstr>PowerPoint-Präsentation</vt:lpstr>
      <vt:lpstr>PowerPoint-Präsentation</vt:lpstr>
      <vt:lpstr>PowerPoint-Präsentation</vt:lpstr>
      <vt:lpstr>Content</vt:lpstr>
      <vt:lpstr>General information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Richard Schwartze</dc:creator>
  <cp:lastModifiedBy>Andreas Lelle</cp:lastModifiedBy>
  <cp:revision>1</cp:revision>
  <dcterms:created xsi:type="dcterms:W3CDTF">2026-01-15T08:30:47Z</dcterms:created>
  <dcterms:modified xsi:type="dcterms:W3CDTF">2026-03-17T14:23:49Z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0x010100709310C26895984B8A15B67BDB451BFB</vt:lpwstr>
  </property>
  <property fmtid="{D5CDD505-2E9C-101B-9397-08002B2CF9AE}" pid="3" name="Ansicht">
    <vt:lpwstr/>
  </property>
  <property fmtid="{D5CDD505-2E9C-101B-9397-08002B2CF9AE}" pid="4" name="Veranstaltungsart">
    <vt:lpwstr/>
  </property>
  <property fmtid="{D5CDD505-2E9C-101B-9397-08002B2CF9AE}" pid="5" name="MediaServiceImageTags">
    <vt:lpwstr/>
  </property>
  <property fmtid="{D5CDD505-2E9C-101B-9397-08002B2CF9AE}" pid="6" name="Zielgruppe">
    <vt:lpwstr/>
  </property>
  <property fmtid="{D5CDD505-2E9C-101B-9397-08002B2CF9AE}" pid="7" name="Inhalt">
    <vt:lpwstr/>
  </property>
  <property fmtid="{D5CDD505-2E9C-101B-9397-08002B2CF9AE}" pid="8" name="Bereich">
    <vt:lpwstr/>
  </property>
  <property fmtid="{D5CDD505-2E9C-101B-9397-08002B2CF9AE}" pid="9" name="Darstellung">
    <vt:lpwstr/>
  </property>
</Properties>
</file>