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8" r:id="rId6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702" y="120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Lelle" userId="259d5844-2a7d-456c-af9e-828b4edb1cca" providerId="ADAL" clId="{77E339DB-7103-43BA-A2FE-6C541E7E430A}"/>
    <pc:docChg chg="delSld">
      <pc:chgData name="Andreas Lelle" userId="259d5844-2a7d-456c-af9e-828b4edb1cca" providerId="ADAL" clId="{77E339DB-7103-43BA-A2FE-6C541E7E430A}" dt="2025-01-24T07:14:40.242" v="1" actId="47"/>
      <pc:docMkLst>
        <pc:docMk/>
      </pc:docMkLst>
      <pc:sldChg chg="del">
        <pc:chgData name="Andreas Lelle" userId="259d5844-2a7d-456c-af9e-828b4edb1cca" providerId="ADAL" clId="{77E339DB-7103-43BA-A2FE-6C541E7E430A}" dt="2025-01-24T07:14:39.134" v="0" actId="47"/>
        <pc:sldMkLst>
          <pc:docMk/>
          <pc:sldMk cId="4096968816" sldId="259"/>
        </pc:sldMkLst>
      </pc:sldChg>
      <pc:sldChg chg="del">
        <pc:chgData name="Andreas Lelle" userId="259d5844-2a7d-456c-af9e-828b4edb1cca" providerId="ADAL" clId="{77E339DB-7103-43BA-A2FE-6C541E7E430A}" dt="2025-01-24T07:14:40.242" v="1" actId="47"/>
        <pc:sldMkLst>
          <pc:docMk/>
          <pc:sldMk cId="3338905945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552"/>
            <a:ext cx="6858000" cy="1792358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4030"/>
            <a:ext cx="6858000" cy="12429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90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70486"/>
            <a:ext cx="7886700" cy="3266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46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097"/>
            <a:ext cx="1971675" cy="436291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097"/>
            <a:ext cx="5800725" cy="436291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32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0486"/>
            <a:ext cx="7886700" cy="32665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88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3491"/>
            <a:ext cx="7886700" cy="2141534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5285"/>
            <a:ext cx="7886700" cy="11261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7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486"/>
            <a:ext cx="3886200" cy="32665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0486"/>
            <a:ext cx="3886200" cy="32665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81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2040"/>
            <a:ext cx="3868340" cy="61850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80546"/>
            <a:ext cx="3868340" cy="276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2040"/>
            <a:ext cx="3887391" cy="61850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80546"/>
            <a:ext cx="3887391" cy="276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042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098"/>
            <a:ext cx="7886700" cy="99509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01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63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1255"/>
            <a:ext cx="4629150" cy="365860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63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18"/>
            <a:ext cx="2949178" cy="1201261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1255"/>
            <a:ext cx="4629150" cy="365860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479"/>
            <a:ext cx="2949178" cy="286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486691CB-FF90-4374-8875-E0E7D0A783E7}" type="datetimeFigureOut">
              <a:rPr lang="de-DE" smtClean="0"/>
              <a:pPr/>
              <a:t>24.01.2025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71678"/>
            <a:ext cx="3086100" cy="274097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71678"/>
            <a:ext cx="2057400" cy="274097"/>
          </a:xfrm>
          <a:prstGeom prst="rect">
            <a:avLst/>
          </a:prstGeom>
        </p:spPr>
        <p:txBody>
          <a:bodyPr/>
          <a:lstStyle/>
          <a:p>
            <a:fld id="{A72AB48D-AE0B-4DE3-8435-667696BEE2B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01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076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" y="-2119"/>
            <a:ext cx="9143984" cy="51480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598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9310C26895984B8A15B67BDB451BFB" ma:contentTypeVersion="17" ma:contentTypeDescription="Ein neues Dokument erstellen." ma:contentTypeScope="" ma:versionID="1ea76db6eb5489d8d530186b98512ac4">
  <xsd:schema xmlns:xsd="http://www.w3.org/2001/XMLSchema" xmlns:xs="http://www.w3.org/2001/XMLSchema" xmlns:p="http://schemas.microsoft.com/office/2006/metadata/properties" xmlns:ns2="e58eaca8-f4da-4d53-a948-ecd7d12d3e4a" xmlns:ns3="c82cca38-21c0-4085-b597-6714eaf117dc" xmlns:ns4="11dbbd15-56a6-4a36-99c3-e06f7c17aee8" targetNamespace="http://schemas.microsoft.com/office/2006/metadata/properties" ma:root="true" ma:fieldsID="41af50c089261ac947f621d484ad02e8" ns2:_="" ns3:_="" ns4:_="">
    <xsd:import namespace="e58eaca8-f4da-4d53-a948-ecd7d12d3e4a"/>
    <xsd:import namespace="c82cca38-21c0-4085-b597-6714eaf117dc"/>
    <xsd:import namespace="11dbbd15-56a6-4a36-99c3-e06f7c17aee8"/>
    <xsd:element name="properties">
      <xsd:complexType>
        <xsd:sequence>
          <xsd:element name="documentManagement">
            <xsd:complexType>
              <xsd:all>
                <xsd:element ref="ns2:Jahr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eaca8-f4da-4d53-a948-ecd7d12d3e4a" elementFormDefault="qualified">
    <xsd:import namespace="http://schemas.microsoft.com/office/2006/documentManagement/types"/>
    <xsd:import namespace="http://schemas.microsoft.com/office/infopath/2007/PartnerControls"/>
    <xsd:element name="Jahr" ma:index="8" nillable="true" ma:displayName="Jahr" ma:default="" ma:internalName="Jahr" ma:readOnly="false" ma:percentage="FALSE">
      <xsd:simpleType>
        <xsd:restriction base="dms:Number"/>
      </xsd:simpleType>
    </xsd:element>
    <xsd:element name="TaxCatchAll" ma:index="15" nillable="true" ma:displayName="Taxonomy Catch All Column" ma:hidden="true" ma:list="{f48e8422-f762-4acc-b992-766b154c5b71}" ma:internalName="TaxCatchAll" ma:showField="CatchAllData" ma:web="11dbbd15-56a6-4a36-99c3-e06f7c17ae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2cca38-21c0-4085-b597-6714eaf117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Bildmarkierungen" ma:readOnly="false" ma:fieldId="{5cf76f15-5ced-4ddc-b409-7134ff3c332f}" ma:taxonomyMulti="true" ma:sspId="f3f64381-af27-4bc9-81c0-3cb2584565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bbd15-56a6-4a36-99c3-e06f7c17a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8eaca8-f4da-4d53-a948-ecd7d12d3e4a" xsi:nil="true"/>
    <Jahr xmlns="e58eaca8-f4da-4d53-a948-ecd7d12d3e4a" xsi:nil="true"/>
    <lcf76f155ced4ddcb4097134ff3c332f xmlns="c82cca38-21c0-4085-b597-6714eaf117dc">
      <Terms xmlns="http://schemas.microsoft.com/office/infopath/2007/PartnerControls"/>
    </lcf76f155ced4ddcb4097134ff3c332f>
    <SharedWithUsers xmlns="11dbbd15-56a6-4a36-99c3-e06f7c17aee8">
      <UserInfo>
        <DisplayName/>
        <AccountId xsi:nil="true"/>
        <AccountType/>
      </UserInfo>
    </SharedWithUsers>
    <MediaLengthInSeconds xmlns="c82cca38-21c0-4085-b597-6714eaf117d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f3f64381-af27-4bc9-81c0-3cb258456522" ContentTypeId="0x0101" PreviousValue="false"/>
</file>

<file path=customXml/itemProps1.xml><?xml version="1.0" encoding="utf-8"?>
<ds:datastoreItem xmlns:ds="http://schemas.openxmlformats.org/officeDocument/2006/customXml" ds:itemID="{535610E0-94B7-473D-82DE-043CDC4294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eaca8-f4da-4d53-a948-ecd7d12d3e4a"/>
    <ds:schemaRef ds:uri="c82cca38-21c0-4085-b597-6714eaf117dc"/>
    <ds:schemaRef ds:uri="11dbbd15-56a6-4a36-99c3-e06f7c17ae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B8628F-2416-4C67-A995-E73CB975CAFB}">
  <ds:schemaRefs>
    <ds:schemaRef ds:uri="http://schemas.microsoft.com/office/2006/metadata/properties"/>
    <ds:schemaRef ds:uri="http://schemas.microsoft.com/office/infopath/2007/PartnerControls"/>
    <ds:schemaRef ds:uri="e58eaca8-f4da-4d53-a948-ecd7d12d3e4a"/>
    <ds:schemaRef ds:uri="c82cca38-21c0-4085-b597-6714eaf117dc"/>
    <ds:schemaRef ds:uri="11dbbd15-56a6-4a36-99c3-e06f7c17aee8"/>
  </ds:schemaRefs>
</ds:datastoreItem>
</file>

<file path=customXml/itemProps3.xml><?xml version="1.0" encoding="utf-8"?>
<ds:datastoreItem xmlns:ds="http://schemas.openxmlformats.org/officeDocument/2006/customXml" ds:itemID="{A03DF5D2-5614-4BC7-ADBB-FDF024EF4E0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73E8BC1-41EB-4042-82C3-2371E173173D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Alexandra Kunath</dc:creator>
  <cp:lastModifiedBy>Andreas Lelle</cp:lastModifiedBy>
  <cp:revision>33</cp:revision>
  <dcterms:created xsi:type="dcterms:W3CDTF">2021-04-30T12:51:15Z</dcterms:created>
  <dcterms:modified xsi:type="dcterms:W3CDTF">2025-01-24T07:14:49Z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0x010100709310C26895984B8A15B67BDB451BFB</vt:lpwstr>
  </property>
  <property fmtid="{D5CDD505-2E9C-101B-9397-08002B2CF9AE}" pid="3" name="Order">
    <vt:r8>14058700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