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D9D642-63C7-4CDA-9ADE-54082EB2CE1E}" v="1" dt="2024-04-04T12:13:48.7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102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urt Fehse" userId="0375631d-4f22-4f3b-870c-272536a82b08" providerId="ADAL" clId="{6BD9D642-63C7-4CDA-9ADE-54082EB2CE1E}"/>
    <pc:docChg chg="addSld modSld">
      <pc:chgData name="Curt Fehse" userId="0375631d-4f22-4f3b-870c-272536a82b08" providerId="ADAL" clId="{6BD9D642-63C7-4CDA-9ADE-54082EB2CE1E}" dt="2024-04-04T12:13:48.666" v="0"/>
      <pc:docMkLst>
        <pc:docMk/>
      </pc:docMkLst>
      <pc:sldChg chg="add">
        <pc:chgData name="Curt Fehse" userId="0375631d-4f22-4f3b-870c-272536a82b08" providerId="ADAL" clId="{6BD9D642-63C7-4CDA-9ADE-54082EB2CE1E}" dt="2024-04-04T12:13:48.666" v="0"/>
        <pc:sldMkLst>
          <pc:docMk/>
          <pc:sldMk cId="963876089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2EF97E-D00B-83AF-E39F-9D76EA3B2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CEC0BBB-D83C-43F4-1CAE-AA18941990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6DFF76-7820-4E71-E94C-08CD590BE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20C7-A94D-4E2C-B86D-646179BA31B1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6F60CF-5C35-7D45-F2AC-4086EE247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301FE5-6C2B-5FCE-074B-6B509D5C8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1EDA-3841-43C0-B5A0-D31A0CF53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341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8222F5-CDE4-D537-265E-5F22C8C48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24505D3-8FB6-3F84-8D32-986735980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5F8599-B5B3-A119-3E60-9C2C8231C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20C7-A94D-4E2C-B86D-646179BA31B1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AC76C0-D6C1-8601-D18B-83E115D5B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E182AD-E029-8CF2-E863-56CF0478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1EDA-3841-43C0-B5A0-D31A0CF53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29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0E3D531-D2A1-B09C-7AD2-9672E56E6D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9420569-AEE3-4561-78B8-D3EC2BD9B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BC7F7-1353-828A-738D-36B0F8B6F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20C7-A94D-4E2C-B86D-646179BA31B1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DC3609-F089-E050-6AC6-DEFFF954B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2B70EE-975D-67A8-A854-CE9A0FF22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1EDA-3841-43C0-B5A0-D31A0CF53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03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10863-875D-CFF6-E3DC-7F435A1B2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2F14B5-E86A-0D38-229C-B64AC6D08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5635FE-FAF2-1C7F-6177-590089624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20C7-A94D-4E2C-B86D-646179BA31B1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BA4864-B33A-E8F7-E4D3-70454BE1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CF9FCC-3F11-DBC7-12F9-CB3E46A58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1EDA-3841-43C0-B5A0-D31A0CF53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36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E30F70-533B-8B41-C358-6AFFDBFB2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73D936-96E9-89A0-E4E3-C00F4E6CF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3DBE1B-1818-CFD6-72B6-F85F2D3F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20C7-A94D-4E2C-B86D-646179BA31B1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B572E7-51F6-5EFF-8127-05CF81732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C951CF-49E8-14FF-88B5-F585CBACB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1EDA-3841-43C0-B5A0-D31A0CF53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006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0B3462-CD2C-DE63-769A-E1E5BCE0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254131-E6A8-93F4-2360-89CAA64D42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A318B95-661A-0ADF-2DF2-496554828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BC3E21-947E-AB7C-59CA-16F1C52DA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20C7-A94D-4E2C-B86D-646179BA31B1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BF5CA88-0342-DF06-0CEB-C40B394E4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DBAF703-5283-3F7D-C785-0DD165286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1EDA-3841-43C0-B5A0-D31A0CF53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3768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3C4B72-9A79-4EE4-1BC1-56B120F88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FD7006B-EC96-B52C-BFA4-029C32A1A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67E948F-FB03-48D4-8C68-B01FD5039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32FB24-53F9-12A5-6A13-0B1C043ED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2C32AE3-CE7B-50ED-F14D-138C9899DD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911B913-D39E-B894-8666-C0458DAC5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20C7-A94D-4E2C-B86D-646179BA31B1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C1DAC74-8001-AA47-1562-2BC7697A9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4851CC5-A539-C8A5-0FCA-4E5C2B810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1EDA-3841-43C0-B5A0-D31A0CF53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38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D023E9-B87E-8601-E0BA-367659ADC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866C1D-DA05-D3B0-B226-E9933D1F8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20C7-A94D-4E2C-B86D-646179BA31B1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AF9A2FB-C2E7-3900-90EB-7C791A499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4ADD38B-EA3E-45AC-9E21-B998AA641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1EDA-3841-43C0-B5A0-D31A0CF53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251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6873F24-3C44-C5F1-A6E7-83C4C7474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20C7-A94D-4E2C-B86D-646179BA31B1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3D8B6C5-DC8A-A408-0163-7245A526E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8BEB1D9-1BA3-5ACF-6C1A-5AF14AA9B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1EDA-3841-43C0-B5A0-D31A0CF53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05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271840-EE50-2AB5-A625-D88EC469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229EB4-B51F-B175-2D15-68DD98451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369A102-6414-84F8-4C8A-331A98F55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F88DFB2-774B-511F-5CF3-C0DC6CDFE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20C7-A94D-4E2C-B86D-646179BA31B1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E923F17-DD43-1343-341D-DEA6CFC06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DEE8C6-FEB3-7D70-4DFB-ED22592AE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1EDA-3841-43C0-B5A0-D31A0CF53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16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5DBC88-D016-0863-CE75-49FC90F15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387ECF0-5DE3-6DED-3E3F-E5DDDAEB25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AE57D4A-7126-8995-CC6F-AFC917BAC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F10814-66CC-F007-09A2-0FECB70A2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20C7-A94D-4E2C-B86D-646179BA31B1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22E314-ABDE-06EF-9A55-AC4B843D7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103DEB-FB5E-B8F8-3AFA-A8186E5D3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1EDA-3841-43C0-B5A0-D31A0CF53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163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AB85B73-2B52-1011-F7D5-2B3765736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3AB7530-E382-10B9-8F9C-E388D38AD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8DFF41-AD78-1848-5946-720195CFEC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A020C7-A94D-4E2C-B86D-646179BA31B1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4A7042-FAD1-FFAD-6CB2-66BC33E96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5026A-240A-2B91-F8B4-3CEC0E35E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6F1EDA-3841-43C0-B5A0-D31A0CF535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33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650" y="129"/>
            <a:ext cx="12180698" cy="68577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3876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Curt Fehse</dc:creator>
  <cp:lastModifiedBy>Curt Fehse</cp:lastModifiedBy>
  <cp:revision>1</cp:revision>
  <dcterms:created xsi:type="dcterms:W3CDTF">2024-04-04T12:13:40Z</dcterms:created>
  <dcterms:modified xsi:type="dcterms:W3CDTF">2024-04-04T12:13:51Z</dcterms:modified>
</cp:coreProperties>
</file>