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9AC5"/>
    <a:srgbClr val="1F93BF"/>
    <a:srgbClr val="158EB9"/>
    <a:srgbClr val="3895BA"/>
    <a:srgbClr val="2F7C9A"/>
    <a:srgbClr val="4CA5C8"/>
    <a:srgbClr val="2D7C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1C2B25-5EBB-4C40-B514-59FDA0E5625D}" v="1" dt="2024-02-20T10:00:55.8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637" autoAdjust="0"/>
  </p:normalViewPr>
  <p:slideViewPr>
    <p:cSldViewPr snapToGrid="0">
      <p:cViewPr varScale="1">
        <p:scale>
          <a:sx n="99" d="100"/>
          <a:sy n="99" d="100"/>
        </p:scale>
        <p:origin x="94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urt Fehse" userId="0375631d-4f22-4f3b-870c-272536a82b08" providerId="ADAL" clId="{951C2B25-5EBB-4C40-B514-59FDA0E5625D}"/>
    <pc:docChg chg="undo custSel modSld delMainMaster modMainMaster">
      <pc:chgData name="Curt Fehse" userId="0375631d-4f22-4f3b-870c-272536a82b08" providerId="ADAL" clId="{951C2B25-5EBB-4C40-B514-59FDA0E5625D}" dt="2024-02-20T10:22:50.362" v="169" actId="1035"/>
      <pc:docMkLst>
        <pc:docMk/>
      </pc:docMkLst>
      <pc:sldChg chg="modSp mod">
        <pc:chgData name="Curt Fehse" userId="0375631d-4f22-4f3b-870c-272536a82b08" providerId="ADAL" clId="{951C2B25-5EBB-4C40-B514-59FDA0E5625D}" dt="2024-02-20T10:22:50.362" v="169" actId="1035"/>
        <pc:sldMkLst>
          <pc:docMk/>
          <pc:sldMk cId="717413597" sldId="256"/>
        </pc:sldMkLst>
        <pc:graphicFrameChg chg="mod modGraphic">
          <ac:chgData name="Curt Fehse" userId="0375631d-4f22-4f3b-870c-272536a82b08" providerId="ADAL" clId="{951C2B25-5EBB-4C40-B514-59FDA0E5625D}" dt="2024-02-20T10:22:50.362" v="169" actId="1035"/>
          <ac:graphicFrameMkLst>
            <pc:docMk/>
            <pc:sldMk cId="717413597" sldId="256"/>
            <ac:graphicFrameMk id="6" creationId="{72A48B59-855F-4980-AB29-B270E168D048}"/>
          </ac:graphicFrameMkLst>
        </pc:graphicFrameChg>
      </pc:sldChg>
      <pc:sldMasterChg chg="addSp delSp modSp mod">
        <pc:chgData name="Curt Fehse" userId="0375631d-4f22-4f3b-870c-272536a82b08" providerId="ADAL" clId="{951C2B25-5EBB-4C40-B514-59FDA0E5625D}" dt="2024-02-20T10:20:30.469" v="104" actId="1036"/>
        <pc:sldMasterMkLst>
          <pc:docMk/>
          <pc:sldMasterMk cId="1980898241" sldId="2147483648"/>
        </pc:sldMasterMkLst>
        <pc:spChg chg="add mod">
          <ac:chgData name="Curt Fehse" userId="0375631d-4f22-4f3b-870c-272536a82b08" providerId="ADAL" clId="{951C2B25-5EBB-4C40-B514-59FDA0E5625D}" dt="2024-02-20T10:19:30.923" v="70" actId="12788"/>
          <ac:spMkLst>
            <pc:docMk/>
            <pc:sldMasterMk cId="1980898241" sldId="2147483648"/>
            <ac:spMk id="5" creationId="{33D5E58F-144E-7E0F-D401-F742892332F3}"/>
          </ac:spMkLst>
        </pc:spChg>
        <pc:spChg chg="del mod">
          <ac:chgData name="Curt Fehse" userId="0375631d-4f22-4f3b-870c-272536a82b08" providerId="ADAL" clId="{951C2B25-5EBB-4C40-B514-59FDA0E5625D}" dt="2024-02-20T10:20:00.112" v="74" actId="478"/>
          <ac:spMkLst>
            <pc:docMk/>
            <pc:sldMasterMk cId="1980898241" sldId="2147483648"/>
            <ac:spMk id="11" creationId="{388436BD-4603-4A58-BAB0-9B4E304F4A2A}"/>
          </ac:spMkLst>
        </pc:spChg>
        <pc:spChg chg="mod ord">
          <ac:chgData name="Curt Fehse" userId="0375631d-4f22-4f3b-870c-272536a82b08" providerId="ADAL" clId="{951C2B25-5EBB-4C40-B514-59FDA0E5625D}" dt="2024-02-20T10:19:36.383" v="71" actId="12788"/>
          <ac:spMkLst>
            <pc:docMk/>
            <pc:sldMasterMk cId="1980898241" sldId="2147483648"/>
            <ac:spMk id="12" creationId="{69E692C1-2A2E-482E-9B68-26C2F0FB6E23}"/>
          </ac:spMkLst>
        </pc:spChg>
        <pc:spChg chg="del mod">
          <ac:chgData name="Curt Fehse" userId="0375631d-4f22-4f3b-870c-272536a82b08" providerId="ADAL" clId="{951C2B25-5EBB-4C40-B514-59FDA0E5625D}" dt="2024-02-20T10:05:16.196" v="29" actId="478"/>
          <ac:spMkLst>
            <pc:docMk/>
            <pc:sldMasterMk cId="1980898241" sldId="2147483648"/>
            <ac:spMk id="13" creationId="{8BF58802-72A6-4228-B22F-E726F0F10086}"/>
          </ac:spMkLst>
        </pc:spChg>
        <pc:picChg chg="add mod ord">
          <ac:chgData name="Curt Fehse" userId="0375631d-4f22-4f3b-870c-272536a82b08" providerId="ADAL" clId="{951C2B25-5EBB-4C40-B514-59FDA0E5625D}" dt="2024-02-20T10:02:15.007" v="22" actId="167"/>
          <ac:picMkLst>
            <pc:docMk/>
            <pc:sldMasterMk cId="1980898241" sldId="2147483648"/>
            <ac:picMk id="2" creationId="{21121BDA-3FB0-483A-00AA-178C5167BF79}"/>
          </ac:picMkLst>
        </pc:picChg>
        <pc:picChg chg="add mod ord">
          <ac:chgData name="Curt Fehse" userId="0375631d-4f22-4f3b-870c-272536a82b08" providerId="ADAL" clId="{951C2B25-5EBB-4C40-B514-59FDA0E5625D}" dt="2024-02-20T10:20:30.469" v="104" actId="1036"/>
          <ac:picMkLst>
            <pc:docMk/>
            <pc:sldMasterMk cId="1980898241" sldId="2147483648"/>
            <ac:picMk id="4" creationId="{88CF03F5-BEB3-D6CA-3D82-B6FCC137E5EC}"/>
          </ac:picMkLst>
        </pc:picChg>
        <pc:picChg chg="del mod">
          <ac:chgData name="Curt Fehse" userId="0375631d-4f22-4f3b-870c-272536a82b08" providerId="ADAL" clId="{951C2B25-5EBB-4C40-B514-59FDA0E5625D}" dt="2024-02-20T10:11:25.053" v="52" actId="478"/>
          <ac:picMkLst>
            <pc:docMk/>
            <pc:sldMasterMk cId="1980898241" sldId="2147483648"/>
            <ac:picMk id="8" creationId="{12F1636B-E8FE-49DC-9489-D45C0999E068}"/>
          </ac:picMkLst>
        </pc:picChg>
        <pc:picChg chg="del mod">
          <ac:chgData name="Curt Fehse" userId="0375631d-4f22-4f3b-870c-272536a82b08" providerId="ADAL" clId="{951C2B25-5EBB-4C40-B514-59FDA0E5625D}" dt="2024-02-20T10:01:38.570" v="14" actId="478"/>
          <ac:picMkLst>
            <pc:docMk/>
            <pc:sldMasterMk cId="1980898241" sldId="2147483648"/>
            <ac:picMk id="9" creationId="{25542504-360B-4A56-BF18-FFAE0D306CA6}"/>
          </ac:picMkLst>
        </pc:picChg>
      </pc:sldMasterChg>
      <pc:sldMasterChg chg="modSp del delSldLayout">
        <pc:chgData name="Curt Fehse" userId="0375631d-4f22-4f3b-870c-272536a82b08" providerId="ADAL" clId="{951C2B25-5EBB-4C40-B514-59FDA0E5625D}" dt="2024-02-20T10:01:30.390" v="12" actId="2696"/>
        <pc:sldMasterMkLst>
          <pc:docMk/>
          <pc:sldMasterMk cId="3654769409" sldId="2147483660"/>
        </pc:sldMasterMkLst>
        <pc:sldLayoutChg chg="del">
          <pc:chgData name="Curt Fehse" userId="0375631d-4f22-4f3b-870c-272536a82b08" providerId="ADAL" clId="{951C2B25-5EBB-4C40-B514-59FDA0E5625D}" dt="2024-02-20T10:01:30.343" v="1" actId="2696"/>
          <pc:sldLayoutMkLst>
            <pc:docMk/>
            <pc:sldMasterMk cId="3654769409" sldId="2147483660"/>
            <pc:sldLayoutMk cId="3429037656" sldId="2147483661"/>
          </pc:sldLayoutMkLst>
        </pc:sldLayoutChg>
        <pc:sldLayoutChg chg="del">
          <pc:chgData name="Curt Fehse" userId="0375631d-4f22-4f3b-870c-272536a82b08" providerId="ADAL" clId="{951C2B25-5EBB-4C40-B514-59FDA0E5625D}" dt="2024-02-20T10:01:30.343" v="2" actId="2696"/>
          <pc:sldLayoutMkLst>
            <pc:docMk/>
            <pc:sldMasterMk cId="3654769409" sldId="2147483660"/>
            <pc:sldLayoutMk cId="1555792467" sldId="2147483662"/>
          </pc:sldLayoutMkLst>
        </pc:sldLayoutChg>
        <pc:sldLayoutChg chg="del">
          <pc:chgData name="Curt Fehse" userId="0375631d-4f22-4f3b-870c-272536a82b08" providerId="ADAL" clId="{951C2B25-5EBB-4C40-B514-59FDA0E5625D}" dt="2024-02-20T10:01:30.359" v="3" actId="2696"/>
          <pc:sldLayoutMkLst>
            <pc:docMk/>
            <pc:sldMasterMk cId="3654769409" sldId="2147483660"/>
            <pc:sldLayoutMk cId="3481469899" sldId="2147483663"/>
          </pc:sldLayoutMkLst>
        </pc:sldLayoutChg>
        <pc:sldLayoutChg chg="del">
          <pc:chgData name="Curt Fehse" userId="0375631d-4f22-4f3b-870c-272536a82b08" providerId="ADAL" clId="{951C2B25-5EBB-4C40-B514-59FDA0E5625D}" dt="2024-02-20T10:01:30.359" v="4" actId="2696"/>
          <pc:sldLayoutMkLst>
            <pc:docMk/>
            <pc:sldMasterMk cId="3654769409" sldId="2147483660"/>
            <pc:sldLayoutMk cId="1493867405" sldId="2147483664"/>
          </pc:sldLayoutMkLst>
        </pc:sldLayoutChg>
        <pc:sldLayoutChg chg="del">
          <pc:chgData name="Curt Fehse" userId="0375631d-4f22-4f3b-870c-272536a82b08" providerId="ADAL" clId="{951C2B25-5EBB-4C40-B514-59FDA0E5625D}" dt="2024-02-20T10:01:30.359" v="5" actId="2696"/>
          <pc:sldLayoutMkLst>
            <pc:docMk/>
            <pc:sldMasterMk cId="3654769409" sldId="2147483660"/>
            <pc:sldLayoutMk cId="2164986154" sldId="2147483665"/>
          </pc:sldLayoutMkLst>
        </pc:sldLayoutChg>
        <pc:sldLayoutChg chg="del">
          <pc:chgData name="Curt Fehse" userId="0375631d-4f22-4f3b-870c-272536a82b08" providerId="ADAL" clId="{951C2B25-5EBB-4C40-B514-59FDA0E5625D}" dt="2024-02-20T10:01:30.359" v="6" actId="2696"/>
          <pc:sldLayoutMkLst>
            <pc:docMk/>
            <pc:sldMasterMk cId="3654769409" sldId="2147483660"/>
            <pc:sldLayoutMk cId="1354124134" sldId="2147483666"/>
          </pc:sldLayoutMkLst>
        </pc:sldLayoutChg>
        <pc:sldLayoutChg chg="del">
          <pc:chgData name="Curt Fehse" userId="0375631d-4f22-4f3b-870c-272536a82b08" providerId="ADAL" clId="{951C2B25-5EBB-4C40-B514-59FDA0E5625D}" dt="2024-02-20T10:01:30.374" v="7" actId="2696"/>
          <pc:sldLayoutMkLst>
            <pc:docMk/>
            <pc:sldMasterMk cId="3654769409" sldId="2147483660"/>
            <pc:sldLayoutMk cId="3178443881" sldId="2147483667"/>
          </pc:sldLayoutMkLst>
        </pc:sldLayoutChg>
        <pc:sldLayoutChg chg="del">
          <pc:chgData name="Curt Fehse" userId="0375631d-4f22-4f3b-870c-272536a82b08" providerId="ADAL" clId="{951C2B25-5EBB-4C40-B514-59FDA0E5625D}" dt="2024-02-20T10:01:30.374" v="8" actId="2696"/>
          <pc:sldLayoutMkLst>
            <pc:docMk/>
            <pc:sldMasterMk cId="3654769409" sldId="2147483660"/>
            <pc:sldLayoutMk cId="3419903214" sldId="2147483668"/>
          </pc:sldLayoutMkLst>
        </pc:sldLayoutChg>
        <pc:sldLayoutChg chg="del">
          <pc:chgData name="Curt Fehse" userId="0375631d-4f22-4f3b-870c-272536a82b08" providerId="ADAL" clId="{951C2B25-5EBB-4C40-B514-59FDA0E5625D}" dt="2024-02-20T10:01:30.374" v="9" actId="2696"/>
          <pc:sldLayoutMkLst>
            <pc:docMk/>
            <pc:sldMasterMk cId="3654769409" sldId="2147483660"/>
            <pc:sldLayoutMk cId="2583979386" sldId="2147483669"/>
          </pc:sldLayoutMkLst>
        </pc:sldLayoutChg>
        <pc:sldLayoutChg chg="del">
          <pc:chgData name="Curt Fehse" userId="0375631d-4f22-4f3b-870c-272536a82b08" providerId="ADAL" clId="{951C2B25-5EBB-4C40-B514-59FDA0E5625D}" dt="2024-02-20T10:01:30.390" v="10" actId="2696"/>
          <pc:sldLayoutMkLst>
            <pc:docMk/>
            <pc:sldMasterMk cId="3654769409" sldId="2147483660"/>
            <pc:sldLayoutMk cId="2689209815" sldId="2147483670"/>
          </pc:sldLayoutMkLst>
        </pc:sldLayoutChg>
        <pc:sldLayoutChg chg="del">
          <pc:chgData name="Curt Fehse" userId="0375631d-4f22-4f3b-870c-272536a82b08" providerId="ADAL" clId="{951C2B25-5EBB-4C40-B514-59FDA0E5625D}" dt="2024-02-20T10:01:30.390" v="11" actId="2696"/>
          <pc:sldLayoutMkLst>
            <pc:docMk/>
            <pc:sldMasterMk cId="3654769409" sldId="2147483660"/>
            <pc:sldLayoutMk cId="361215306" sldId="2147483671"/>
          </pc:sldLayoutMkLst>
        </pc:sldLayoutChg>
      </pc:sldMasterChg>
    </pc:docChg>
  </pc:docChgLst>
  <pc:docChgLst>
    <pc:chgData name="Cyntia Börner" userId="6109c080-7295-4d0c-9694-90f1aa3073ee" providerId="ADAL" clId="{3E696E8E-8BD4-4718-96C1-B1D5163FD107}"/>
    <pc:docChg chg="modMainMaster">
      <pc:chgData name="Cyntia Börner" userId="6109c080-7295-4d0c-9694-90f1aa3073ee" providerId="ADAL" clId="{3E696E8E-8BD4-4718-96C1-B1D5163FD107}" dt="2023-03-21T11:40:03.878" v="0" actId="735"/>
      <pc:docMkLst>
        <pc:docMk/>
      </pc:docMkLst>
      <pc:sldMasterChg chg="modSp">
        <pc:chgData name="Cyntia Börner" userId="6109c080-7295-4d0c-9694-90f1aa3073ee" providerId="ADAL" clId="{3E696E8E-8BD4-4718-96C1-B1D5163FD107}" dt="2023-03-21T11:40:03.878" v="0" actId="735"/>
        <pc:sldMasterMkLst>
          <pc:docMk/>
          <pc:sldMasterMk cId="1980898241" sldId="2147483648"/>
        </pc:sldMasterMkLst>
      </pc:sldMasterChg>
    </pc:docChg>
  </pc:docChgLst>
  <pc:docChgLst>
    <pc:chgData name="Curt Fehse" userId="0375631d-4f22-4f3b-870c-272536a82b08" providerId="ADAL" clId="{5277C2E2-993D-4979-8884-4AD4257496D1}"/>
    <pc:docChg chg="undo custSel modMainMaster">
      <pc:chgData name="Curt Fehse" userId="0375631d-4f22-4f3b-870c-272536a82b08" providerId="ADAL" clId="{5277C2E2-993D-4979-8884-4AD4257496D1}" dt="2023-03-21T13:31:22.497" v="58" actId="29295"/>
      <pc:docMkLst>
        <pc:docMk/>
      </pc:docMkLst>
      <pc:sldMasterChg chg="modSp mod">
        <pc:chgData name="Curt Fehse" userId="0375631d-4f22-4f3b-870c-272536a82b08" providerId="ADAL" clId="{5277C2E2-993D-4979-8884-4AD4257496D1}" dt="2023-03-21T13:31:22.497" v="58" actId="29295"/>
        <pc:sldMasterMkLst>
          <pc:docMk/>
          <pc:sldMasterMk cId="1980898241" sldId="2147483648"/>
        </pc:sldMasterMkLst>
        <pc:spChg chg="mod">
          <ac:chgData name="Curt Fehse" userId="0375631d-4f22-4f3b-870c-272536a82b08" providerId="ADAL" clId="{5277C2E2-993D-4979-8884-4AD4257496D1}" dt="2023-03-20T14:12:31.043" v="7" actId="1076"/>
          <ac:spMkLst>
            <pc:docMk/>
            <pc:sldMasterMk cId="1980898241" sldId="2147483648"/>
            <ac:spMk id="11" creationId="{388436BD-4603-4A58-BAB0-9B4E304F4A2A}"/>
          </ac:spMkLst>
        </pc:spChg>
        <pc:spChg chg="mod">
          <ac:chgData name="Curt Fehse" userId="0375631d-4f22-4f3b-870c-272536a82b08" providerId="ADAL" clId="{5277C2E2-993D-4979-8884-4AD4257496D1}" dt="2023-03-20T14:14:12.114" v="19" actId="1076"/>
          <ac:spMkLst>
            <pc:docMk/>
            <pc:sldMasterMk cId="1980898241" sldId="2147483648"/>
            <ac:spMk id="12" creationId="{69E692C1-2A2E-482E-9B68-26C2F0FB6E23}"/>
          </ac:spMkLst>
        </pc:spChg>
        <pc:spChg chg="mod ord">
          <ac:chgData name="Curt Fehse" userId="0375631d-4f22-4f3b-870c-272536a82b08" providerId="ADAL" clId="{5277C2E2-993D-4979-8884-4AD4257496D1}" dt="2023-03-20T14:16:20.595" v="28" actId="14100"/>
          <ac:spMkLst>
            <pc:docMk/>
            <pc:sldMasterMk cId="1980898241" sldId="2147483648"/>
            <ac:spMk id="13" creationId="{8BF58802-72A6-4228-B22F-E726F0F10086}"/>
          </ac:spMkLst>
        </pc:spChg>
        <pc:picChg chg="mod modCrop">
          <ac:chgData name="Curt Fehse" userId="0375631d-4f22-4f3b-870c-272536a82b08" providerId="ADAL" clId="{5277C2E2-993D-4979-8884-4AD4257496D1}" dt="2023-03-20T14:16:07.513" v="27" actId="18131"/>
          <ac:picMkLst>
            <pc:docMk/>
            <pc:sldMasterMk cId="1980898241" sldId="2147483648"/>
            <ac:picMk id="8" creationId="{12F1636B-E8FE-49DC-9489-D45C0999E068}"/>
          </ac:picMkLst>
        </pc:picChg>
        <pc:picChg chg="mod">
          <ac:chgData name="Curt Fehse" userId="0375631d-4f22-4f3b-870c-272536a82b08" providerId="ADAL" clId="{5277C2E2-993D-4979-8884-4AD4257496D1}" dt="2023-03-21T13:31:22.497" v="58" actId="29295"/>
          <ac:picMkLst>
            <pc:docMk/>
            <pc:sldMasterMk cId="1980898241" sldId="2147483648"/>
            <ac:picMk id="9" creationId="{25542504-360B-4A56-BF18-FFAE0D306CA6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9467E-14C3-494F-9E01-78987FFCF55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D5434-559D-4D85-846C-7C2FB609C22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95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D5434-559D-4D85-846C-7C2FB609C2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90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633C2-74CB-4100-A79D-2EFB477E4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592CF3-DC3C-4558-A75F-B49B5131E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B2D51-8338-48C3-ADEE-9D165933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1470A2-5322-4CAE-9245-B38D6FE42C0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3F925-77A3-4188-BDC1-DFF4B3B73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501C8-9AC9-4AFA-AC06-1989F9B3D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DF09A9-9DAC-4BDF-837D-289F8FC928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8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CF8DF-0A8F-4FE9-81EA-12E2F5527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3CC0C6-8EEA-489A-9B5D-16EF2B435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8227F-9AFB-49B1-A125-527B1CA916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1470A2-5322-4CAE-9245-B38D6FE42C0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EFFF6-A425-46C3-B766-47564DDC7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FF5DF-1A49-41D7-9BF4-645E3968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DF09A9-9DAC-4BDF-837D-289F8FC928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00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A383A6-D58A-4F60-8CA2-A82678B55D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718A8-1B54-4013-8C61-70ECBFC00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C8F29-E2B4-4DFA-A90C-2451C4D6FD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1470A2-5322-4CAE-9245-B38D6FE42C0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22A5-F38C-4F67-A538-8446CE923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C60B5-D243-4DDD-BF30-C8DDBF7EC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DF09A9-9DAC-4BDF-837D-289F8FC928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9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E7630-E13A-4A39-97E5-822331FFF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F962-BB91-4F6E-8121-3AED369AB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C3994-65E9-4BDD-B1EA-F2B7519E39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1470A2-5322-4CAE-9245-B38D6FE42C0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07030-B9A5-4BDA-BA26-F1B8191D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AFC7A-4213-40C8-91CF-A1A86D8D2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DF09A9-9DAC-4BDF-837D-289F8FC928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9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7494D-69E4-4BF6-8611-C99F9F3B1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6064D-FE7C-4E1E-BC5B-750B1959F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8D991-CCBD-46B2-991F-534149EB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1470A2-5322-4CAE-9245-B38D6FE42C0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3DE0D-54D2-48D8-A835-74CB16E2C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34398-123D-4122-BB3A-BDE8F5475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DF09A9-9DAC-4BDF-837D-289F8FC928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11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1BC35-6230-4C59-BC15-E9EF172BB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C208B-0345-4E86-A982-51D4C65C40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AFF14B-882C-4134-B826-5B8A6950B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1174F2-5B9A-4FDA-AA14-999AB389F6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1470A2-5322-4CAE-9245-B38D6FE42C0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C36837-79CE-4CC7-BCB9-554832695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C1E81-8889-49D8-9697-01CAB629C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DF09A9-9DAC-4BDF-837D-289F8FC928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40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3ACAB-521B-4701-B904-975FECA4B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7BB49-32DA-441F-ABF2-0D8C30C6D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A338BC-1A17-4A31-A0A4-400631F00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3EF7A6-E5EC-4AA3-A51D-3E91F4DA9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1726B9-1226-4DB8-9985-F2C600F920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EEF8D0-CC76-4A2B-8ED0-DB13621AE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1470A2-5322-4CAE-9245-B38D6FE42C0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4C59C0-849F-4221-AA30-9586A3F47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5BBBB4-9E66-4177-A2EC-31119A1F0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DF09A9-9DAC-4BDF-837D-289F8FC928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9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BC490-98FB-48DD-B068-7F8752C40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F38422-245D-4C48-A2A2-7E858474CE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1470A2-5322-4CAE-9245-B38D6FE42C0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A5B91F-D41F-47F3-B9EE-8D1DF4F4D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95E8F8-6259-4CA1-B3CA-ABAEFFF94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DF09A9-9DAC-4BDF-837D-289F8FC928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905655-4D96-443F-AE99-1D25C30AE3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1470A2-5322-4CAE-9245-B38D6FE42C0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363D60-5684-457A-B833-7F84A5152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E81795-B644-45AF-8A31-5EBC38B7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DF09A9-9DAC-4BDF-837D-289F8FC928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24A1E-77E6-4CD4-A3D8-CED496594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66E9F-75CC-42F5-9297-386744A79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62EDDB-E7DB-49FB-84FA-D2651DFEE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82C6B-3D22-4812-A620-9DA956CEB7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1470A2-5322-4CAE-9245-B38D6FE42C0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0F96C3-8DF9-4CBE-A23C-346D2DCC6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5246F-25BF-480C-A07C-BD4FCF064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DF09A9-9DAC-4BDF-837D-289F8FC928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3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02E00-60E2-41F5-B3DE-F6C41F52A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1BAF5F-6FC8-4825-9DF9-576DDFB5B1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BEC839-A1B6-4D0D-B405-CE421F87E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4E1378-20C7-4F51-93D3-44CCE27C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C1470A2-5322-4CAE-9245-B38D6FE42C0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2008EA-DDAD-4EBB-8D6C-ED4F3AC05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4779C5-5BA6-4C6F-A282-77C66AD97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DF09A9-9DAC-4BDF-837D-289F8FC928A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0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21121BDA-3FB0-483A-00AA-178C5167BF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20470" y="0"/>
            <a:ext cx="12212470" cy="6875622"/>
          </a:xfrm>
          <a:prstGeom prst="rect">
            <a:avLst/>
          </a:prstGeom>
          <a:noFill/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88CF03F5-BEB3-D6CA-3D82-B6FCC137E5E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23" y="178"/>
            <a:ext cx="12204000" cy="1016999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33D5E58F-144E-7E0F-D401-F742892332F3}"/>
              </a:ext>
            </a:extLst>
          </p:cNvPr>
          <p:cNvSpPr/>
          <p:nvPr userDrawn="1"/>
        </p:nvSpPr>
        <p:spPr>
          <a:xfrm>
            <a:off x="3444658" y="97654"/>
            <a:ext cx="5424256" cy="859473"/>
          </a:xfrm>
          <a:prstGeom prst="rect">
            <a:avLst/>
          </a:prstGeom>
          <a:solidFill>
            <a:srgbClr val="1F93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9E692C1-2A2E-482E-9B68-26C2F0FB6E23}"/>
              </a:ext>
            </a:extLst>
          </p:cNvPr>
          <p:cNvSpPr txBox="1"/>
          <p:nvPr userDrawn="1"/>
        </p:nvSpPr>
        <p:spPr>
          <a:xfrm>
            <a:off x="3432759" y="286850"/>
            <a:ext cx="5326482" cy="523220"/>
          </a:xfrm>
          <a:prstGeom prst="rect">
            <a:avLst/>
          </a:prstGeom>
          <a:solidFill>
            <a:srgbClr val="1F93B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Conflict </a:t>
            </a:r>
            <a:r>
              <a:rPr lang="de-DE" sz="28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of</a:t>
            </a:r>
            <a:r>
              <a:rPr lang="de-DE" sz="28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de-DE" sz="28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interest</a:t>
            </a:r>
            <a:r>
              <a:rPr lang="de-DE" sz="28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</a:t>
            </a:r>
            <a:r>
              <a:rPr lang="de-DE" sz="2800" dirty="0" err="1">
                <a:solidFill>
                  <a:schemeClr val="bg1">
                    <a:lumMod val="85000"/>
                  </a:schemeClr>
                </a:solidFill>
                <a:latin typeface="+mj-lt"/>
              </a:rPr>
              <a:t>disclosure</a:t>
            </a:r>
            <a:r>
              <a:rPr lang="de-DE" sz="28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 form</a:t>
            </a:r>
            <a:endParaRPr lang="en-GB" sz="28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089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72A48B59-855F-4980-AB29-B270E168D0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3613477"/>
              </p:ext>
            </p:extLst>
          </p:nvPr>
        </p:nvGraphicFramePr>
        <p:xfrm>
          <a:off x="300148" y="1143725"/>
          <a:ext cx="11589076" cy="5167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535">
                  <a:extLst>
                    <a:ext uri="{9D8B030D-6E8A-4147-A177-3AD203B41FA5}">
                      <a16:colId xmlns:a16="http://schemas.microsoft.com/office/drawing/2014/main" val="3702204177"/>
                    </a:ext>
                  </a:extLst>
                </a:gridCol>
                <a:gridCol w="8486541">
                  <a:extLst>
                    <a:ext uri="{9D8B030D-6E8A-4147-A177-3AD203B41FA5}">
                      <a16:colId xmlns:a16="http://schemas.microsoft.com/office/drawing/2014/main" val="2732259095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Full name of presenting author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[Enter the full name]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8778417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Affiliation of presenting author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1400" b="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Organisation</a:t>
                      </a:r>
                      <a:r>
                        <a:rPr lang="en-US" sz="1400" b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5647547"/>
                  </a:ext>
                </a:extLst>
              </a:tr>
              <a:tr h="5181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j-lt"/>
                        </a:rPr>
                        <a:t>Potential</a:t>
                      </a:r>
                      <a:r>
                        <a:rPr lang="en-US" sz="18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j-lt"/>
                        </a:rPr>
                        <a:t> COIs</a:t>
                      </a: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9A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9532997"/>
                  </a:ext>
                </a:extLst>
              </a:tr>
              <a:tr h="503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Advisory</a:t>
                      </a:r>
                      <a:r>
                        <a:rPr lang="en-US" sz="14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boards</a:t>
                      </a:r>
                      <a:endParaRPr 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[list all]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88431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Speaker | Speakers boards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[list all]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5849627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Consultant</a:t>
                      </a:r>
                      <a:r>
                        <a:rPr lang="en-US" sz="14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</a:t>
                      </a:r>
                      <a:endParaRPr 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[list all]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36007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Grant</a:t>
                      </a:r>
                      <a:r>
                        <a:rPr lang="en-US" sz="14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support for research or education</a:t>
                      </a:r>
                      <a:endParaRPr 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[list all]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302066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Editorial board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[list all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537485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Author royalties</a:t>
                      </a:r>
                      <a:endParaRPr lang="en-US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[list all]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621628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Other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[list all]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6613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413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9310C26895984B8A15B67BDB451BFB" ma:contentTypeVersion="17" ma:contentTypeDescription="Ein neues Dokument erstellen." ma:contentTypeScope="" ma:versionID="1ea76db6eb5489d8d530186b98512ac4">
  <xsd:schema xmlns:xsd="http://www.w3.org/2001/XMLSchema" xmlns:xs="http://www.w3.org/2001/XMLSchema" xmlns:p="http://schemas.microsoft.com/office/2006/metadata/properties" xmlns:ns2="e58eaca8-f4da-4d53-a948-ecd7d12d3e4a" xmlns:ns3="c82cca38-21c0-4085-b597-6714eaf117dc" xmlns:ns4="11dbbd15-56a6-4a36-99c3-e06f7c17aee8" targetNamespace="http://schemas.microsoft.com/office/2006/metadata/properties" ma:root="true" ma:fieldsID="41af50c089261ac947f621d484ad02e8" ns2:_="" ns3:_="" ns4:_="">
    <xsd:import namespace="e58eaca8-f4da-4d53-a948-ecd7d12d3e4a"/>
    <xsd:import namespace="c82cca38-21c0-4085-b597-6714eaf117dc"/>
    <xsd:import namespace="11dbbd15-56a6-4a36-99c3-e06f7c17aee8"/>
    <xsd:element name="properties">
      <xsd:complexType>
        <xsd:sequence>
          <xsd:element name="documentManagement">
            <xsd:complexType>
              <xsd:all>
                <xsd:element ref="ns2:Jahr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eaca8-f4da-4d53-a948-ecd7d12d3e4a" elementFormDefault="qualified">
    <xsd:import namespace="http://schemas.microsoft.com/office/2006/documentManagement/types"/>
    <xsd:import namespace="http://schemas.microsoft.com/office/infopath/2007/PartnerControls"/>
    <xsd:element name="Jahr" ma:index="8" nillable="true" ma:displayName="Jahr" ma:default="" ma:internalName="Jahr" ma:readOnly="false" ma:percentage="FALSE">
      <xsd:simpleType>
        <xsd:restriction base="dms:Number"/>
      </xsd:simpleType>
    </xsd:element>
    <xsd:element name="TaxCatchAll" ma:index="15" nillable="true" ma:displayName="Taxonomy Catch All Column" ma:hidden="true" ma:list="{f48e8422-f762-4acc-b992-766b154c5b71}" ma:internalName="TaxCatchAll" ma:showField="CatchAllData" ma:web="11dbbd15-56a6-4a36-99c3-e06f7c17ae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2cca38-21c0-4085-b597-6714eaf117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Bildmarkierungen" ma:readOnly="false" ma:fieldId="{5cf76f15-5ced-4ddc-b409-7134ff3c332f}" ma:taxonomyMulti="true" ma:sspId="f3f64381-af27-4bc9-81c0-3cb2584565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dbbd15-56a6-4a36-99c3-e06f7c17aee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8eaca8-f4da-4d53-a948-ecd7d12d3e4a" xsi:nil="true"/>
    <Jahr xmlns="e58eaca8-f4da-4d53-a948-ecd7d12d3e4a" xsi:nil="true"/>
    <lcf76f155ced4ddcb4097134ff3c332f xmlns="c82cca38-21c0-4085-b597-6714eaf117dc">
      <Terms xmlns="http://schemas.microsoft.com/office/infopath/2007/PartnerControls"/>
    </lcf76f155ced4ddcb4097134ff3c332f>
  </documentManagement>
</p:properties>
</file>

<file path=customXml/item3.xml><?xml version="1.0" encoding="utf-8"?>
<?mso-contentType ?>
<SharedContentType xmlns="Microsoft.SharePoint.Taxonomy.ContentTypeSync" SourceId="f3f64381-af27-4bc9-81c0-3cb258456522" ContentTypeId="0x0101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258646-3DAA-4635-B4A9-701111EADF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eaca8-f4da-4d53-a948-ecd7d12d3e4a"/>
    <ds:schemaRef ds:uri="c82cca38-21c0-4085-b597-6714eaf117dc"/>
    <ds:schemaRef ds:uri="11dbbd15-56a6-4a36-99c3-e06f7c17ae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821F2D-DCD7-45CD-A159-FC69527115AF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d6f0d1ce-0a4a-4265-b17d-a082ee4b9035"/>
    <ds:schemaRef ds:uri="3de78d78-2c5f-480e-936c-45bdc8ffbed1"/>
    <ds:schemaRef ds:uri="http://www.w3.org/XML/1998/namespace"/>
    <ds:schemaRef ds:uri="e58eaca8-f4da-4d53-a948-ecd7d12d3e4a"/>
    <ds:schemaRef ds:uri="c82cca38-21c0-4085-b597-6714eaf117dc"/>
  </ds:schemaRefs>
</ds:datastoreItem>
</file>

<file path=customXml/itemProps3.xml><?xml version="1.0" encoding="utf-8"?>
<ds:datastoreItem xmlns:ds="http://schemas.openxmlformats.org/officeDocument/2006/customXml" ds:itemID="{C273AF9E-8C89-41E3-8596-34BB566A31A2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02340D9E-0296-47D9-9F97-8A16F8249F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Breitbild</PresentationFormat>
  <Paragraphs>20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have nothing to disclose.</dc:title>
  <dc:creator>Heidi Jetter</dc:creator>
  <cp:lastModifiedBy>Curt Fehse</cp:lastModifiedBy>
  <cp:revision>12</cp:revision>
  <dcterms:created xsi:type="dcterms:W3CDTF">2019-07-30T15:24:47Z</dcterms:created>
  <dcterms:modified xsi:type="dcterms:W3CDTF">2024-02-20T10:22:55Z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0x010100709310C26895984B8A15B67BDB451BFB</vt:lpwstr>
  </property>
  <property fmtid="{D5CDD505-2E9C-101B-9397-08002B2CF9AE}" pid="3" name="MediaServiceImageTags">
    <vt:lpwstr/>
  </property>
</Properties>
</file>